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8" r:id="rId1"/>
  </p:sldMasterIdLst>
  <p:notesMasterIdLst>
    <p:notesMasterId r:id="rId38"/>
  </p:notesMasterIdLst>
  <p:handoutMasterIdLst>
    <p:handoutMasterId r:id="rId39"/>
  </p:handoutMasterIdLst>
  <p:sldIdLst>
    <p:sldId id="277" r:id="rId2"/>
    <p:sldId id="375" r:id="rId3"/>
    <p:sldId id="387" r:id="rId4"/>
    <p:sldId id="392" r:id="rId5"/>
    <p:sldId id="382" r:id="rId6"/>
    <p:sldId id="391" r:id="rId7"/>
    <p:sldId id="394" r:id="rId8"/>
    <p:sldId id="393" r:id="rId9"/>
    <p:sldId id="396" r:id="rId10"/>
    <p:sldId id="397" r:id="rId11"/>
    <p:sldId id="398" r:id="rId12"/>
    <p:sldId id="383" r:id="rId13"/>
    <p:sldId id="407" r:id="rId14"/>
    <p:sldId id="415" r:id="rId15"/>
    <p:sldId id="416" r:id="rId16"/>
    <p:sldId id="417" r:id="rId17"/>
    <p:sldId id="422" r:id="rId18"/>
    <p:sldId id="429" r:id="rId19"/>
    <p:sldId id="427" r:id="rId20"/>
    <p:sldId id="424" r:id="rId21"/>
    <p:sldId id="430" r:id="rId22"/>
    <p:sldId id="428" r:id="rId23"/>
    <p:sldId id="384" r:id="rId24"/>
    <p:sldId id="409" r:id="rId25"/>
    <p:sldId id="410" r:id="rId26"/>
    <p:sldId id="385" r:id="rId27"/>
    <p:sldId id="411" r:id="rId28"/>
    <p:sldId id="412" r:id="rId29"/>
    <p:sldId id="386" r:id="rId30"/>
    <p:sldId id="413" r:id="rId31"/>
    <p:sldId id="414" r:id="rId32"/>
    <p:sldId id="379" r:id="rId33"/>
    <p:sldId id="370" r:id="rId34"/>
    <p:sldId id="371" r:id="rId35"/>
    <p:sldId id="378" r:id="rId36"/>
    <p:sldId id="29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p15:clr>
            <a:srgbClr val="A4A3A4"/>
          </p15:clr>
        </p15:guide>
        <p15:guide id="2" pos="387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FC04"/>
    <a:srgbClr val="0A0B20"/>
    <a:srgbClr val="E73A1C"/>
    <a:srgbClr val="278D8B"/>
    <a:srgbClr val="37C7C4"/>
    <a:srgbClr val="0F14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1"/>
    <p:restoredTop sz="86364"/>
  </p:normalViewPr>
  <p:slideViewPr>
    <p:cSldViewPr snapToGrid="0">
      <p:cViewPr>
        <p:scale>
          <a:sx n="89" d="100"/>
          <a:sy n="89" d="100"/>
        </p:scale>
        <p:origin x="144" y="280"/>
      </p:cViewPr>
      <p:guideLst>
        <p:guide orient="horz" pos="2050"/>
        <p:guide pos="387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_rels/data5.xml.rels><?xml version="1.0" encoding="UTF-8" standalone="yes"?>
<Relationships xmlns="http://schemas.openxmlformats.org/package/2006/relationships"><Relationship Id="rId1" Type="http://schemas.openxmlformats.org/officeDocument/2006/relationships/image" Target="../media/image32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86DEA-8802-854F-8922-045064E14FEC}" type="doc">
      <dgm:prSet loTypeId="urn:microsoft.com/office/officeart/2008/layout/VerticalCurvedList" loCatId="" qsTypeId="urn:microsoft.com/office/officeart/2005/8/quickstyle/3D3" qsCatId="3D" csTypeId="urn:microsoft.com/office/officeart/2005/8/colors/colorful5" csCatId="colorful" phldr="1"/>
      <dgm:spPr/>
      <dgm:t>
        <a:bodyPr/>
        <a:lstStyle/>
        <a:p>
          <a:endParaRPr lang="zh-CN" altLang="en-US"/>
        </a:p>
      </dgm:t>
    </dgm:pt>
    <dgm:pt modelId="{ABFD8771-EAAA-3042-A500-61EDE956B8AE}">
      <dgm:prSet phldrT="[文本]" custT="1"/>
      <dgm:spPr/>
      <dgm:t>
        <a:bodyPr/>
        <a:lstStyle/>
        <a:p>
          <a:r>
            <a:rPr lang="zh-CN" altLang="en-US" sz="1900" b="1" dirty="0" smtClean="0">
              <a:latin typeface="Hiragino Sans GB W3" charset="-122"/>
              <a:ea typeface="Hiragino Sans GB W3" charset="-122"/>
              <a:cs typeface="Hiragino Sans GB W3" charset="-122"/>
            </a:rPr>
            <a:t>基于物品的协同过滤生成物品的相似性；</a:t>
          </a:r>
          <a:endParaRPr lang="en-US" altLang="zh-CN" sz="1900" b="1" dirty="0" smtClean="0">
            <a:latin typeface="Hiragino Sans GB W3" charset="-122"/>
            <a:ea typeface="Hiragino Sans GB W3" charset="-122"/>
            <a:cs typeface="Hiragino Sans GB W3" charset="-122"/>
          </a:endParaRPr>
        </a:p>
        <a:p>
          <a:r>
            <a:rPr lang="en-US" altLang="zh-CN" sz="1900" b="1" dirty="0" smtClean="0">
              <a:latin typeface="Hiragino Sans GB W3" charset="-122"/>
              <a:ea typeface="Hiragino Sans GB W3" charset="-122"/>
              <a:cs typeface="Hiragino Sans GB W3" charset="-122"/>
            </a:rPr>
            <a:t>NLP</a:t>
          </a:r>
          <a:r>
            <a:rPr lang="zh-CN" altLang="en-US" sz="1900" b="1" dirty="0" smtClean="0">
              <a:latin typeface="Hiragino Sans GB W3" charset="-122"/>
              <a:ea typeface="Hiragino Sans GB W3" charset="-122"/>
              <a:cs typeface="Hiragino Sans GB W3" charset="-122"/>
            </a:rPr>
            <a:t>领域应用神经嵌入算法学习词汇的潜在表示（</a:t>
          </a:r>
          <a:r>
            <a:rPr lang="en-US" altLang="zh-CN" sz="1900" b="1" dirty="0" smtClean="0">
              <a:latin typeface="Hiragino Sans GB W3" charset="-122"/>
              <a:ea typeface="Hiragino Sans GB W3" charset="-122"/>
              <a:cs typeface="Hiragino Sans GB W3" charset="-122"/>
            </a:rPr>
            <a:t>word2vec</a:t>
          </a:r>
          <a:r>
            <a:rPr lang="zh-CN" altLang="en-US" sz="1900" b="1" dirty="0" smtClean="0">
              <a:latin typeface="Hiragino Sans GB W3" charset="-122"/>
              <a:ea typeface="Hiragino Sans GB W3" charset="-122"/>
              <a:cs typeface="Hiragino Sans GB W3" charset="-122"/>
            </a:rPr>
            <a:t>）</a:t>
          </a:r>
          <a:endParaRPr lang="zh-CN" altLang="en-US" sz="1900" b="1" dirty="0">
            <a:latin typeface="Hiragino Sans GB W3" charset="-122"/>
            <a:ea typeface="Hiragino Sans GB W3" charset="-122"/>
            <a:cs typeface="Hiragino Sans GB W3" charset="-122"/>
          </a:endParaRPr>
        </a:p>
      </dgm:t>
    </dgm:pt>
    <dgm:pt modelId="{390CF328-E849-6A40-9731-C62331F61E25}" type="parTrans" cxnId="{D740798A-ADA8-354A-A069-0677763D0BF7}">
      <dgm:prSet/>
      <dgm:spPr/>
      <dgm:t>
        <a:bodyPr/>
        <a:lstStyle/>
        <a:p>
          <a:endParaRPr lang="zh-CN" altLang="en-US"/>
        </a:p>
      </dgm:t>
    </dgm:pt>
    <dgm:pt modelId="{DBBD8F1D-83B3-4B42-999C-06743F4860C0}" type="sibTrans" cxnId="{D740798A-ADA8-354A-A069-0677763D0BF7}">
      <dgm:prSet/>
      <dgm:spPr/>
      <dgm:t>
        <a:bodyPr/>
        <a:lstStyle/>
        <a:p>
          <a:endParaRPr lang="zh-CN" altLang="en-US"/>
        </a:p>
      </dgm:t>
    </dgm:pt>
    <dgm:pt modelId="{324C3056-9900-6748-90D3-E122739250A2}">
      <dgm:prSet phldrT="[文本]" custT="1"/>
      <dgm:spPr/>
      <dgm:t>
        <a:bodyPr/>
        <a:lstStyle/>
        <a:p>
          <a:r>
            <a:rPr lang="en-US" altLang="zh-CN" sz="1900" b="1" dirty="0" smtClean="0">
              <a:latin typeface="Hiragino Sans GB W3" charset="-122"/>
              <a:ea typeface="Hiragino Sans GB W3" charset="-122"/>
              <a:cs typeface="Hiragino Sans GB W3" charset="-122"/>
            </a:rPr>
            <a:t>Item-CF</a:t>
          </a:r>
          <a:r>
            <a:rPr lang="zh-CN" altLang="en-US" sz="1900" b="1" dirty="0" smtClean="0">
              <a:latin typeface="Hiragino Sans GB W3" charset="-122"/>
              <a:ea typeface="Hiragino Sans GB W3" charset="-122"/>
              <a:cs typeface="Hiragino Sans GB W3" charset="-122"/>
            </a:rPr>
            <a:t>在同一个神经元嵌入框架中进行映射</a:t>
          </a:r>
          <a:endParaRPr lang="zh-CN" altLang="en-US" sz="1900" b="1" dirty="0">
            <a:latin typeface="Hiragino Sans GB W3" charset="-122"/>
            <a:ea typeface="Hiragino Sans GB W3" charset="-122"/>
            <a:cs typeface="Hiragino Sans GB W3" charset="-122"/>
          </a:endParaRPr>
        </a:p>
      </dgm:t>
    </dgm:pt>
    <dgm:pt modelId="{C80F441C-FC6D-C744-A2EC-3E7FB39EE58C}" type="parTrans" cxnId="{75171DB7-ECA2-3C40-9545-FBAB012D1011}">
      <dgm:prSet/>
      <dgm:spPr/>
      <dgm:t>
        <a:bodyPr/>
        <a:lstStyle/>
        <a:p>
          <a:endParaRPr lang="zh-CN" altLang="en-US"/>
        </a:p>
      </dgm:t>
    </dgm:pt>
    <dgm:pt modelId="{D5BD3DA8-C6A7-CC46-AA3B-DEE9C6B669B1}" type="sibTrans" cxnId="{75171DB7-ECA2-3C40-9545-FBAB012D1011}">
      <dgm:prSet/>
      <dgm:spPr/>
      <dgm:t>
        <a:bodyPr/>
        <a:lstStyle/>
        <a:p>
          <a:endParaRPr lang="zh-CN" altLang="en-US"/>
        </a:p>
      </dgm:t>
    </dgm:pt>
    <dgm:pt modelId="{FEEE45BF-DADC-5440-AA69-589225CB7027}">
      <dgm:prSet phldrT="[文本]" custT="1"/>
      <dgm:spPr/>
      <dgm:t>
        <a:bodyPr/>
        <a:lstStyle/>
        <a:p>
          <a:r>
            <a:rPr lang="zh-CN" altLang="en-US" sz="1900" dirty="0" smtClean="0">
              <a:latin typeface="Hiragino Sans GB W3" charset="-122"/>
              <a:ea typeface="Hiragino Sans GB W3" charset="-122"/>
              <a:cs typeface="Hiragino Sans GB W3" charset="-122"/>
            </a:rPr>
            <a:t>提出</a:t>
          </a:r>
          <a:r>
            <a:rPr lang="en-US" altLang="zh-CN" sz="1900" dirty="0" smtClean="0">
              <a:latin typeface="Hiragino Sans GB W3" charset="-122"/>
              <a:ea typeface="Hiragino Sans GB W3" charset="-122"/>
              <a:cs typeface="Hiragino Sans GB W3" charset="-122"/>
            </a:rPr>
            <a:t>item2vec</a:t>
          </a:r>
          <a:r>
            <a:rPr lang="zh-CN" altLang="en-US" sz="1900" dirty="0" smtClean="0">
              <a:latin typeface="Hiragino Sans GB W3" charset="-122"/>
              <a:ea typeface="Hiragino Sans GB W3" charset="-122"/>
              <a:cs typeface="Hiragino Sans GB W3" charset="-122"/>
            </a:rPr>
            <a:t>，生成物品在潜在空间的嵌入</a:t>
          </a:r>
          <a:r>
            <a:rPr lang="en-US" altLang="zh-CN" sz="1900" dirty="0" smtClean="0">
              <a:latin typeface="Hiragino Sans GB W3" charset="-122"/>
              <a:ea typeface="Hiragino Sans GB W3" charset="-122"/>
              <a:cs typeface="Hiragino Sans GB W3" charset="-122"/>
            </a:rPr>
            <a:t>(Embedding)</a:t>
          </a:r>
          <a:r>
            <a:rPr lang="zh-CN" altLang="en-US" sz="1900" dirty="0" smtClean="0">
              <a:latin typeface="Hiragino Sans GB W3" charset="-122"/>
              <a:ea typeface="Hiragino Sans GB W3" charset="-122"/>
              <a:cs typeface="Hiragino Sans GB W3" charset="-122"/>
            </a:rPr>
            <a:t>，</a:t>
          </a:r>
          <a:endParaRPr lang="en-US" altLang="zh-CN" sz="1900" dirty="0" smtClean="0">
            <a:latin typeface="Hiragino Sans GB W3" charset="-122"/>
            <a:ea typeface="Hiragino Sans GB W3" charset="-122"/>
            <a:cs typeface="Hiragino Sans GB W3" charset="-122"/>
          </a:endParaRPr>
        </a:p>
        <a:p>
          <a:r>
            <a:rPr lang="zh-CN" altLang="en-US" sz="1900" dirty="0" smtClean="0">
              <a:latin typeface="Hiragino Sans GB W3" charset="-122"/>
              <a:ea typeface="Hiragino Sans GB W3" charset="-122"/>
              <a:cs typeface="Hiragino Sans GB W3" charset="-122"/>
            </a:rPr>
            <a:t>即便用户信息不可用，仍可推断出物品之间的联系</a:t>
          </a:r>
          <a:endParaRPr lang="zh-CN" altLang="en-US" sz="1900" dirty="0">
            <a:latin typeface="Hiragino Sans GB W3" charset="-122"/>
            <a:ea typeface="Hiragino Sans GB W3" charset="-122"/>
            <a:cs typeface="Hiragino Sans GB W3" charset="-122"/>
          </a:endParaRPr>
        </a:p>
      </dgm:t>
    </dgm:pt>
    <dgm:pt modelId="{3B02B61F-7C58-6F4F-A6E7-2A08939C5A00}" type="parTrans" cxnId="{32801F79-9453-D643-BF4F-2C2B3C02EBDD}">
      <dgm:prSet/>
      <dgm:spPr/>
      <dgm:t>
        <a:bodyPr/>
        <a:lstStyle/>
        <a:p>
          <a:endParaRPr lang="zh-CN" altLang="en-US"/>
        </a:p>
      </dgm:t>
    </dgm:pt>
    <dgm:pt modelId="{E187FC92-1E29-E049-A78E-B87941725A28}" type="sibTrans" cxnId="{32801F79-9453-D643-BF4F-2C2B3C02EBDD}">
      <dgm:prSet/>
      <dgm:spPr/>
      <dgm:t>
        <a:bodyPr/>
        <a:lstStyle/>
        <a:p>
          <a:endParaRPr lang="zh-CN" altLang="en-US"/>
        </a:p>
      </dgm:t>
    </dgm:pt>
    <dgm:pt modelId="{927BF482-F196-7D46-8A30-6C5D9A686650}">
      <dgm:prSet phldrT="[文本]" custT="1"/>
      <dgm:spPr/>
      <dgm:t>
        <a:bodyPr/>
        <a:lstStyle/>
        <a:p>
          <a:r>
            <a:rPr lang="zh-CN" altLang="en-US" sz="1900" dirty="0" smtClean="0">
              <a:latin typeface="Hiragino Sans GB W3" charset="-122"/>
              <a:ea typeface="Hiragino Sans GB W3" charset="-122"/>
              <a:cs typeface="Hiragino Sans GB W3" charset="-122"/>
            </a:rPr>
            <a:t>结果表明作者的方法相较于</a:t>
          </a:r>
          <a:r>
            <a:rPr lang="en-US" altLang="zh-CN" sz="1900" dirty="0" smtClean="0">
              <a:latin typeface="Hiragino Sans GB W3" charset="-122"/>
              <a:ea typeface="Hiragino Sans GB W3" charset="-122"/>
              <a:cs typeface="Hiragino Sans GB W3" charset="-122"/>
            </a:rPr>
            <a:t>SVD</a:t>
          </a:r>
          <a:r>
            <a:rPr lang="zh-CN" altLang="en-US" sz="1900" dirty="0" smtClean="0">
              <a:latin typeface="Hiragino Sans GB W3" charset="-122"/>
              <a:ea typeface="Hiragino Sans GB W3" charset="-122"/>
              <a:cs typeface="Hiragino Sans GB W3" charset="-122"/>
            </a:rPr>
            <a:t>具有一定的优势</a:t>
          </a:r>
          <a:endParaRPr lang="zh-CN" altLang="en-US" sz="1900" dirty="0">
            <a:latin typeface="Hiragino Sans GB W3" charset="-122"/>
            <a:ea typeface="Hiragino Sans GB W3" charset="-122"/>
            <a:cs typeface="Hiragino Sans GB W3" charset="-122"/>
          </a:endParaRPr>
        </a:p>
      </dgm:t>
    </dgm:pt>
    <dgm:pt modelId="{8552F0B6-EDE1-1246-8E6A-49BC6EE135A8}" type="sibTrans" cxnId="{10CCDCBE-1815-3745-9D53-752FE45FA58F}">
      <dgm:prSet/>
      <dgm:spPr/>
      <dgm:t>
        <a:bodyPr/>
        <a:lstStyle/>
        <a:p>
          <a:endParaRPr lang="zh-CN" altLang="en-US"/>
        </a:p>
      </dgm:t>
    </dgm:pt>
    <dgm:pt modelId="{20AE52DD-D2FF-8445-90DE-6B71A5FE22C3}" type="parTrans" cxnId="{10CCDCBE-1815-3745-9D53-752FE45FA58F}">
      <dgm:prSet/>
      <dgm:spPr/>
      <dgm:t>
        <a:bodyPr/>
        <a:lstStyle/>
        <a:p>
          <a:endParaRPr lang="zh-CN" altLang="en-US"/>
        </a:p>
      </dgm:t>
    </dgm:pt>
    <dgm:pt modelId="{9A51CACC-A42C-9149-A9DC-D04CED9C9088}" type="pres">
      <dgm:prSet presAssocID="{E6386DEA-8802-854F-8922-045064E14FEC}" presName="Name0" presStyleCnt="0">
        <dgm:presLayoutVars>
          <dgm:chMax val="7"/>
          <dgm:chPref val="7"/>
          <dgm:dir/>
        </dgm:presLayoutVars>
      </dgm:prSet>
      <dgm:spPr/>
      <dgm:t>
        <a:bodyPr/>
        <a:lstStyle/>
        <a:p>
          <a:endParaRPr lang="zh-CN" altLang="en-US"/>
        </a:p>
      </dgm:t>
    </dgm:pt>
    <dgm:pt modelId="{6C34B593-D162-7241-9F33-EAFE5DBF61F5}" type="pres">
      <dgm:prSet presAssocID="{E6386DEA-8802-854F-8922-045064E14FEC}" presName="Name1" presStyleCnt="0"/>
      <dgm:spPr/>
    </dgm:pt>
    <dgm:pt modelId="{8F63F94B-E26E-284C-A829-0917E75CD47E}" type="pres">
      <dgm:prSet presAssocID="{E6386DEA-8802-854F-8922-045064E14FEC}" presName="cycle" presStyleCnt="0"/>
      <dgm:spPr/>
    </dgm:pt>
    <dgm:pt modelId="{65AAC9E4-2057-0945-A298-534DDE1CDE16}" type="pres">
      <dgm:prSet presAssocID="{E6386DEA-8802-854F-8922-045064E14FEC}" presName="srcNode" presStyleLbl="node1" presStyleIdx="0" presStyleCnt="4"/>
      <dgm:spPr/>
    </dgm:pt>
    <dgm:pt modelId="{503D9ED9-BF1D-394E-A9ED-AF30D83B7E83}" type="pres">
      <dgm:prSet presAssocID="{E6386DEA-8802-854F-8922-045064E14FEC}" presName="conn" presStyleLbl="parChTrans1D2" presStyleIdx="0" presStyleCnt="1"/>
      <dgm:spPr/>
      <dgm:t>
        <a:bodyPr/>
        <a:lstStyle/>
        <a:p>
          <a:endParaRPr lang="zh-CN" altLang="en-US"/>
        </a:p>
      </dgm:t>
    </dgm:pt>
    <dgm:pt modelId="{1AFD6301-4846-804E-A093-D4C16D4AF70E}" type="pres">
      <dgm:prSet presAssocID="{E6386DEA-8802-854F-8922-045064E14FEC}" presName="extraNode" presStyleLbl="node1" presStyleIdx="0" presStyleCnt="4"/>
      <dgm:spPr/>
    </dgm:pt>
    <dgm:pt modelId="{28F1A3D7-0337-8442-8FD8-10412356140D}" type="pres">
      <dgm:prSet presAssocID="{E6386DEA-8802-854F-8922-045064E14FEC}" presName="dstNode" presStyleLbl="node1" presStyleIdx="0" presStyleCnt="4"/>
      <dgm:spPr/>
    </dgm:pt>
    <dgm:pt modelId="{EFD17FC6-B6D4-E840-83C9-6BF7AC58D294}" type="pres">
      <dgm:prSet presAssocID="{ABFD8771-EAAA-3042-A500-61EDE956B8AE}" presName="text_1" presStyleLbl="node1" presStyleIdx="0" presStyleCnt="4">
        <dgm:presLayoutVars>
          <dgm:bulletEnabled val="1"/>
        </dgm:presLayoutVars>
      </dgm:prSet>
      <dgm:spPr/>
      <dgm:t>
        <a:bodyPr/>
        <a:lstStyle/>
        <a:p>
          <a:endParaRPr lang="zh-CN" altLang="en-US"/>
        </a:p>
      </dgm:t>
    </dgm:pt>
    <dgm:pt modelId="{589912D9-51A7-4240-8787-11B1B4E1331C}" type="pres">
      <dgm:prSet presAssocID="{ABFD8771-EAAA-3042-A500-61EDE956B8AE}" presName="accent_1" presStyleCnt="0"/>
      <dgm:spPr/>
    </dgm:pt>
    <dgm:pt modelId="{B2E1E71D-20FA-654B-B110-B75DF8F7B7CD}" type="pres">
      <dgm:prSet presAssocID="{ABFD8771-EAAA-3042-A500-61EDE956B8AE}" presName="accentRepeatNode" presStyleLbl="solidFgAcc1" presStyleIdx="0" presStyleCnt="4"/>
      <dgm:spPr/>
      <dgm:t>
        <a:bodyPr/>
        <a:lstStyle/>
        <a:p>
          <a:endParaRPr lang="zh-CN" altLang="en-US"/>
        </a:p>
      </dgm:t>
    </dgm:pt>
    <dgm:pt modelId="{865D737B-FADD-1F43-8E57-70BBC2F8FCD8}" type="pres">
      <dgm:prSet presAssocID="{324C3056-9900-6748-90D3-E122739250A2}" presName="text_2" presStyleLbl="node1" presStyleIdx="1" presStyleCnt="4">
        <dgm:presLayoutVars>
          <dgm:bulletEnabled val="1"/>
        </dgm:presLayoutVars>
      </dgm:prSet>
      <dgm:spPr/>
      <dgm:t>
        <a:bodyPr/>
        <a:lstStyle/>
        <a:p>
          <a:endParaRPr lang="zh-CN" altLang="en-US"/>
        </a:p>
      </dgm:t>
    </dgm:pt>
    <dgm:pt modelId="{FFC9D034-1546-B940-A428-7AC45EB736DB}" type="pres">
      <dgm:prSet presAssocID="{324C3056-9900-6748-90D3-E122739250A2}" presName="accent_2" presStyleCnt="0"/>
      <dgm:spPr/>
    </dgm:pt>
    <dgm:pt modelId="{09B94E6B-C48B-F24E-BF83-3990C16A9316}" type="pres">
      <dgm:prSet presAssocID="{324C3056-9900-6748-90D3-E122739250A2}" presName="accentRepeatNode" presStyleLbl="solidFgAcc1" presStyleIdx="1" presStyleCnt="4"/>
      <dgm:spPr/>
    </dgm:pt>
    <dgm:pt modelId="{2E2060F9-A7DF-9947-8270-19E01F40C6E3}" type="pres">
      <dgm:prSet presAssocID="{FEEE45BF-DADC-5440-AA69-589225CB7027}" presName="text_3" presStyleLbl="node1" presStyleIdx="2" presStyleCnt="4">
        <dgm:presLayoutVars>
          <dgm:bulletEnabled val="1"/>
        </dgm:presLayoutVars>
      </dgm:prSet>
      <dgm:spPr/>
      <dgm:t>
        <a:bodyPr/>
        <a:lstStyle/>
        <a:p>
          <a:endParaRPr lang="zh-CN" altLang="en-US"/>
        </a:p>
      </dgm:t>
    </dgm:pt>
    <dgm:pt modelId="{F688B15F-E8C6-0540-B146-6076EEF560C6}" type="pres">
      <dgm:prSet presAssocID="{FEEE45BF-DADC-5440-AA69-589225CB7027}" presName="accent_3" presStyleCnt="0"/>
      <dgm:spPr/>
    </dgm:pt>
    <dgm:pt modelId="{C29672B1-B5E2-C84F-9384-AB43579BF75A}" type="pres">
      <dgm:prSet presAssocID="{FEEE45BF-DADC-5440-AA69-589225CB7027}" presName="accentRepeatNode" presStyleLbl="solidFgAcc1" presStyleIdx="2" presStyleCnt="4"/>
      <dgm:spPr/>
      <dgm:t>
        <a:bodyPr/>
        <a:lstStyle/>
        <a:p>
          <a:endParaRPr lang="zh-CN" altLang="en-US"/>
        </a:p>
      </dgm:t>
    </dgm:pt>
    <dgm:pt modelId="{34C15D6D-EA73-1F48-8AD7-E4E8B52C9FF5}" type="pres">
      <dgm:prSet presAssocID="{927BF482-F196-7D46-8A30-6C5D9A686650}" presName="text_4" presStyleLbl="node1" presStyleIdx="3" presStyleCnt="4">
        <dgm:presLayoutVars>
          <dgm:bulletEnabled val="1"/>
        </dgm:presLayoutVars>
      </dgm:prSet>
      <dgm:spPr/>
      <dgm:t>
        <a:bodyPr/>
        <a:lstStyle/>
        <a:p>
          <a:endParaRPr lang="zh-CN" altLang="en-US"/>
        </a:p>
      </dgm:t>
    </dgm:pt>
    <dgm:pt modelId="{B8F72B21-BACE-084F-8C7C-02A2D9C36C64}" type="pres">
      <dgm:prSet presAssocID="{927BF482-F196-7D46-8A30-6C5D9A686650}" presName="accent_4" presStyleCnt="0"/>
      <dgm:spPr/>
    </dgm:pt>
    <dgm:pt modelId="{04B3CB94-7D52-914C-8B91-E68880DFBADE}" type="pres">
      <dgm:prSet presAssocID="{927BF482-F196-7D46-8A30-6C5D9A686650}" presName="accentRepeatNode" presStyleLbl="solidFgAcc1" presStyleIdx="3" presStyleCnt="4"/>
      <dgm:spPr/>
    </dgm:pt>
  </dgm:ptLst>
  <dgm:cxnLst>
    <dgm:cxn modelId="{5BA49556-A067-AB41-88C0-81E99E0B2275}" type="presOf" srcId="{E6386DEA-8802-854F-8922-045064E14FEC}" destId="{9A51CACC-A42C-9149-A9DC-D04CED9C9088}" srcOrd="0" destOrd="0" presId="urn:microsoft.com/office/officeart/2008/layout/VerticalCurvedList"/>
    <dgm:cxn modelId="{65665A30-8F56-8643-930B-6707E17895A7}" type="presOf" srcId="{DBBD8F1D-83B3-4B42-999C-06743F4860C0}" destId="{503D9ED9-BF1D-394E-A9ED-AF30D83B7E83}" srcOrd="0" destOrd="0" presId="urn:microsoft.com/office/officeart/2008/layout/VerticalCurvedList"/>
    <dgm:cxn modelId="{75171DB7-ECA2-3C40-9545-FBAB012D1011}" srcId="{E6386DEA-8802-854F-8922-045064E14FEC}" destId="{324C3056-9900-6748-90D3-E122739250A2}" srcOrd="1" destOrd="0" parTransId="{C80F441C-FC6D-C744-A2EC-3E7FB39EE58C}" sibTransId="{D5BD3DA8-C6A7-CC46-AA3B-DEE9C6B669B1}"/>
    <dgm:cxn modelId="{B0693530-3C82-DE4C-BE08-0A0FC5F2F76E}" type="presOf" srcId="{927BF482-F196-7D46-8A30-6C5D9A686650}" destId="{34C15D6D-EA73-1F48-8AD7-E4E8B52C9FF5}" srcOrd="0" destOrd="0" presId="urn:microsoft.com/office/officeart/2008/layout/VerticalCurvedList"/>
    <dgm:cxn modelId="{D740798A-ADA8-354A-A069-0677763D0BF7}" srcId="{E6386DEA-8802-854F-8922-045064E14FEC}" destId="{ABFD8771-EAAA-3042-A500-61EDE956B8AE}" srcOrd="0" destOrd="0" parTransId="{390CF328-E849-6A40-9731-C62331F61E25}" sibTransId="{DBBD8F1D-83B3-4B42-999C-06743F4860C0}"/>
    <dgm:cxn modelId="{38D51FF8-FE43-514F-9F61-3D1B0BA93061}" type="presOf" srcId="{324C3056-9900-6748-90D3-E122739250A2}" destId="{865D737B-FADD-1F43-8E57-70BBC2F8FCD8}" srcOrd="0" destOrd="0" presId="urn:microsoft.com/office/officeart/2008/layout/VerticalCurvedList"/>
    <dgm:cxn modelId="{FD3617D6-5043-4C41-8736-162DDA5F8426}" type="presOf" srcId="{ABFD8771-EAAA-3042-A500-61EDE956B8AE}" destId="{EFD17FC6-B6D4-E840-83C9-6BF7AC58D294}" srcOrd="0" destOrd="0" presId="urn:microsoft.com/office/officeart/2008/layout/VerticalCurvedList"/>
    <dgm:cxn modelId="{32801F79-9453-D643-BF4F-2C2B3C02EBDD}" srcId="{E6386DEA-8802-854F-8922-045064E14FEC}" destId="{FEEE45BF-DADC-5440-AA69-589225CB7027}" srcOrd="2" destOrd="0" parTransId="{3B02B61F-7C58-6F4F-A6E7-2A08939C5A00}" sibTransId="{E187FC92-1E29-E049-A78E-B87941725A28}"/>
    <dgm:cxn modelId="{10CCDCBE-1815-3745-9D53-752FE45FA58F}" srcId="{E6386DEA-8802-854F-8922-045064E14FEC}" destId="{927BF482-F196-7D46-8A30-6C5D9A686650}" srcOrd="3" destOrd="0" parTransId="{20AE52DD-D2FF-8445-90DE-6B71A5FE22C3}" sibTransId="{8552F0B6-EDE1-1246-8E6A-49BC6EE135A8}"/>
    <dgm:cxn modelId="{C5B3A5A4-9175-CD4A-80B4-0C6C0F3D1D73}" type="presOf" srcId="{FEEE45BF-DADC-5440-AA69-589225CB7027}" destId="{2E2060F9-A7DF-9947-8270-19E01F40C6E3}" srcOrd="0" destOrd="0" presId="urn:microsoft.com/office/officeart/2008/layout/VerticalCurvedList"/>
    <dgm:cxn modelId="{A6E6BC28-4A1F-AE4E-B313-0E1BD3939644}" type="presParOf" srcId="{9A51CACC-A42C-9149-A9DC-D04CED9C9088}" destId="{6C34B593-D162-7241-9F33-EAFE5DBF61F5}" srcOrd="0" destOrd="0" presId="urn:microsoft.com/office/officeart/2008/layout/VerticalCurvedList"/>
    <dgm:cxn modelId="{27D563DF-9B82-9F41-BF63-B69BD1D6B878}" type="presParOf" srcId="{6C34B593-D162-7241-9F33-EAFE5DBF61F5}" destId="{8F63F94B-E26E-284C-A829-0917E75CD47E}" srcOrd="0" destOrd="0" presId="urn:microsoft.com/office/officeart/2008/layout/VerticalCurvedList"/>
    <dgm:cxn modelId="{BF4B7868-320C-524D-BE1E-EF2454AA3829}" type="presParOf" srcId="{8F63F94B-E26E-284C-A829-0917E75CD47E}" destId="{65AAC9E4-2057-0945-A298-534DDE1CDE16}" srcOrd="0" destOrd="0" presId="urn:microsoft.com/office/officeart/2008/layout/VerticalCurvedList"/>
    <dgm:cxn modelId="{D1C2D187-A141-D142-ADC2-702BA6009AB2}" type="presParOf" srcId="{8F63F94B-E26E-284C-A829-0917E75CD47E}" destId="{503D9ED9-BF1D-394E-A9ED-AF30D83B7E83}" srcOrd="1" destOrd="0" presId="urn:microsoft.com/office/officeart/2008/layout/VerticalCurvedList"/>
    <dgm:cxn modelId="{9EA3C093-2333-D146-B575-BCE4B18119C0}" type="presParOf" srcId="{8F63F94B-E26E-284C-A829-0917E75CD47E}" destId="{1AFD6301-4846-804E-A093-D4C16D4AF70E}" srcOrd="2" destOrd="0" presId="urn:microsoft.com/office/officeart/2008/layout/VerticalCurvedList"/>
    <dgm:cxn modelId="{2F2CEC69-265D-F54C-BE9D-1F4417BCA7B7}" type="presParOf" srcId="{8F63F94B-E26E-284C-A829-0917E75CD47E}" destId="{28F1A3D7-0337-8442-8FD8-10412356140D}" srcOrd="3" destOrd="0" presId="urn:microsoft.com/office/officeart/2008/layout/VerticalCurvedList"/>
    <dgm:cxn modelId="{21A36EC3-AD36-664F-B4C6-E6BF64E034DA}" type="presParOf" srcId="{6C34B593-D162-7241-9F33-EAFE5DBF61F5}" destId="{EFD17FC6-B6D4-E840-83C9-6BF7AC58D294}" srcOrd="1" destOrd="0" presId="urn:microsoft.com/office/officeart/2008/layout/VerticalCurvedList"/>
    <dgm:cxn modelId="{A72D9D45-61DB-E847-85E4-97FDF15CA5E6}" type="presParOf" srcId="{6C34B593-D162-7241-9F33-EAFE5DBF61F5}" destId="{589912D9-51A7-4240-8787-11B1B4E1331C}" srcOrd="2" destOrd="0" presId="urn:microsoft.com/office/officeart/2008/layout/VerticalCurvedList"/>
    <dgm:cxn modelId="{E2CC879A-F0CB-224A-B2A1-D860230E2087}" type="presParOf" srcId="{589912D9-51A7-4240-8787-11B1B4E1331C}" destId="{B2E1E71D-20FA-654B-B110-B75DF8F7B7CD}" srcOrd="0" destOrd="0" presId="urn:microsoft.com/office/officeart/2008/layout/VerticalCurvedList"/>
    <dgm:cxn modelId="{2249BA5C-DCFA-FC4F-962D-A3D71A398515}" type="presParOf" srcId="{6C34B593-D162-7241-9F33-EAFE5DBF61F5}" destId="{865D737B-FADD-1F43-8E57-70BBC2F8FCD8}" srcOrd="3" destOrd="0" presId="urn:microsoft.com/office/officeart/2008/layout/VerticalCurvedList"/>
    <dgm:cxn modelId="{F6924FFD-76BE-834F-A0EA-924C907F0D3E}" type="presParOf" srcId="{6C34B593-D162-7241-9F33-EAFE5DBF61F5}" destId="{FFC9D034-1546-B940-A428-7AC45EB736DB}" srcOrd="4" destOrd="0" presId="urn:microsoft.com/office/officeart/2008/layout/VerticalCurvedList"/>
    <dgm:cxn modelId="{FF9FBBAC-61CE-784A-A544-8D665C68AF7A}" type="presParOf" srcId="{FFC9D034-1546-B940-A428-7AC45EB736DB}" destId="{09B94E6B-C48B-F24E-BF83-3990C16A9316}" srcOrd="0" destOrd="0" presId="urn:microsoft.com/office/officeart/2008/layout/VerticalCurvedList"/>
    <dgm:cxn modelId="{6CD3027E-C2AE-AD46-8AAB-E3888A1D1D9E}" type="presParOf" srcId="{6C34B593-D162-7241-9F33-EAFE5DBF61F5}" destId="{2E2060F9-A7DF-9947-8270-19E01F40C6E3}" srcOrd="5" destOrd="0" presId="urn:microsoft.com/office/officeart/2008/layout/VerticalCurvedList"/>
    <dgm:cxn modelId="{93307CD1-015B-C347-97EA-F2DAAD30CCDD}" type="presParOf" srcId="{6C34B593-D162-7241-9F33-EAFE5DBF61F5}" destId="{F688B15F-E8C6-0540-B146-6076EEF560C6}" srcOrd="6" destOrd="0" presId="urn:microsoft.com/office/officeart/2008/layout/VerticalCurvedList"/>
    <dgm:cxn modelId="{60054C3E-ED7C-084D-ABBF-501850AFA040}" type="presParOf" srcId="{F688B15F-E8C6-0540-B146-6076EEF560C6}" destId="{C29672B1-B5E2-C84F-9384-AB43579BF75A}" srcOrd="0" destOrd="0" presId="urn:microsoft.com/office/officeart/2008/layout/VerticalCurvedList"/>
    <dgm:cxn modelId="{90798FA2-93BC-204E-A50D-C7D8F4D8496C}" type="presParOf" srcId="{6C34B593-D162-7241-9F33-EAFE5DBF61F5}" destId="{34C15D6D-EA73-1F48-8AD7-E4E8B52C9FF5}" srcOrd="7" destOrd="0" presId="urn:microsoft.com/office/officeart/2008/layout/VerticalCurvedList"/>
    <dgm:cxn modelId="{D5CABEA8-2B33-FD48-BC30-1502E79B86B6}" type="presParOf" srcId="{6C34B593-D162-7241-9F33-EAFE5DBF61F5}" destId="{B8F72B21-BACE-084F-8C7C-02A2D9C36C64}" srcOrd="8" destOrd="0" presId="urn:microsoft.com/office/officeart/2008/layout/VerticalCurvedList"/>
    <dgm:cxn modelId="{75BFB9D7-BD35-224C-8945-60190E76AF4E}" type="presParOf" srcId="{B8F72B21-BACE-084F-8C7C-02A2D9C36C64}" destId="{04B3CB94-7D52-914C-8B91-E68880DFBA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3E33C-03F0-A147-8740-097FD97BC16A}" type="doc">
      <dgm:prSet loTypeId="urn:microsoft.com/office/officeart/2005/8/layout/hChevron3" loCatId="" qsTypeId="urn:microsoft.com/office/officeart/2005/8/quickstyle/3D2" qsCatId="3D" csTypeId="urn:microsoft.com/office/officeart/2005/8/colors/colorful1" csCatId="colorful" phldr="1"/>
      <dgm:spPr/>
    </dgm:pt>
    <dgm:pt modelId="{95B629EB-1128-394F-8420-86026807468B}">
      <dgm:prSet phldrT="[文本]" custT="1"/>
      <dgm:spPr/>
      <dgm:t>
        <a:bodyPr/>
        <a:lstStyle/>
        <a:p>
          <a:r>
            <a:rPr lang="en-US" altLang="zh-CN" sz="2400" b="1" dirty="0" smtClean="0"/>
            <a:t>Train</a:t>
          </a:r>
          <a:r>
            <a:rPr lang="zh-CN" altLang="en-US" sz="2400" b="1" dirty="0" smtClean="0"/>
            <a:t> </a:t>
          </a:r>
          <a:r>
            <a:rPr lang="en-US" altLang="zh-CN" sz="2400" b="1" dirty="0" smtClean="0"/>
            <a:t>Samples</a:t>
          </a:r>
          <a:endParaRPr lang="zh-CN" altLang="en-US" sz="2400" b="1" dirty="0"/>
        </a:p>
      </dgm:t>
    </dgm:pt>
    <dgm:pt modelId="{8003D0F6-C481-6041-8D39-EEBE2828C9B8}" type="parTrans" cxnId="{BE8692E7-6660-054E-8952-B457AEB1FAC8}">
      <dgm:prSet/>
      <dgm:spPr/>
      <dgm:t>
        <a:bodyPr/>
        <a:lstStyle/>
        <a:p>
          <a:endParaRPr lang="zh-CN" altLang="en-US" sz="1050" b="1"/>
        </a:p>
      </dgm:t>
    </dgm:pt>
    <dgm:pt modelId="{35AEE3CD-905B-F645-AD2D-58FB47183815}" type="sibTrans" cxnId="{BE8692E7-6660-054E-8952-B457AEB1FAC8}">
      <dgm:prSet/>
      <dgm:spPr/>
      <dgm:t>
        <a:bodyPr/>
        <a:lstStyle/>
        <a:p>
          <a:endParaRPr lang="zh-CN" altLang="en-US" sz="1050" b="1"/>
        </a:p>
      </dgm:t>
    </dgm:pt>
    <dgm:pt modelId="{DD829DEF-4BB1-F84F-83AD-4029B6C772EF}">
      <dgm:prSet phldrT="[文本]" custT="1"/>
      <dgm:spPr/>
      <dgm:t>
        <a:bodyPr/>
        <a:lstStyle/>
        <a:p>
          <a:r>
            <a:rPr lang="en-US" altLang="zh-CN" sz="2400" b="1" dirty="0" smtClean="0"/>
            <a:t>Hysteresis</a:t>
          </a:r>
          <a:endParaRPr lang="zh-CN" altLang="en-US" sz="2400" b="1" dirty="0"/>
        </a:p>
      </dgm:t>
    </dgm:pt>
    <dgm:pt modelId="{589BA80D-DE45-DA41-9F7A-F3487CF175BB}" type="parTrans" cxnId="{AACF3E70-C5B0-9E44-8F9C-C19ACE7EFA41}">
      <dgm:prSet/>
      <dgm:spPr/>
      <dgm:t>
        <a:bodyPr/>
        <a:lstStyle/>
        <a:p>
          <a:endParaRPr lang="zh-CN" altLang="en-US" sz="1050" b="1"/>
        </a:p>
      </dgm:t>
    </dgm:pt>
    <dgm:pt modelId="{E0156A99-73AB-8B45-9CDE-25E50D95141E}" type="sibTrans" cxnId="{AACF3E70-C5B0-9E44-8F9C-C19ACE7EFA41}">
      <dgm:prSet/>
      <dgm:spPr/>
      <dgm:t>
        <a:bodyPr/>
        <a:lstStyle/>
        <a:p>
          <a:endParaRPr lang="zh-CN" altLang="en-US" sz="1050" b="1"/>
        </a:p>
      </dgm:t>
    </dgm:pt>
    <dgm:pt modelId="{59B21D45-84D1-7A4E-B7AB-A51636C63339}">
      <dgm:prSet phldrT="[文本]" custT="1"/>
      <dgm:spPr/>
      <dgm:t>
        <a:bodyPr/>
        <a:lstStyle/>
        <a:p>
          <a:r>
            <a:rPr lang="en-US" altLang="zh-CN" sz="2400" b="1" dirty="0" smtClean="0"/>
            <a:t>Cost</a:t>
          </a:r>
          <a:r>
            <a:rPr lang="zh-CN" altLang="en-US" sz="2400" b="1" dirty="0" smtClean="0"/>
            <a:t> </a:t>
          </a:r>
          <a:r>
            <a:rPr lang="en-US" altLang="zh-CN" sz="2400" b="1" dirty="0" smtClean="0"/>
            <a:t>Function</a:t>
          </a:r>
          <a:endParaRPr lang="zh-CN" altLang="en-US" sz="2400" b="1" dirty="0"/>
        </a:p>
      </dgm:t>
    </dgm:pt>
    <dgm:pt modelId="{FD7AAA91-EF08-2949-B7C9-118EC21D8AE3}" type="parTrans" cxnId="{AFAE7E25-0444-4F4E-A4F0-69CA8BDF1BF8}">
      <dgm:prSet/>
      <dgm:spPr/>
      <dgm:t>
        <a:bodyPr/>
        <a:lstStyle/>
        <a:p>
          <a:endParaRPr lang="zh-CN" altLang="en-US" sz="1050" b="1"/>
        </a:p>
      </dgm:t>
    </dgm:pt>
    <dgm:pt modelId="{31029FBB-38DB-C146-AFD7-AEDA8726BD0F}" type="sibTrans" cxnId="{AFAE7E25-0444-4F4E-A4F0-69CA8BDF1BF8}">
      <dgm:prSet/>
      <dgm:spPr/>
      <dgm:t>
        <a:bodyPr/>
        <a:lstStyle/>
        <a:p>
          <a:endParaRPr lang="zh-CN" altLang="en-US" sz="1050" b="1"/>
        </a:p>
      </dgm:t>
    </dgm:pt>
    <dgm:pt modelId="{D4CB162D-B805-0644-91B1-48D4EA81DFEF}" type="pres">
      <dgm:prSet presAssocID="{65D3E33C-03F0-A147-8740-097FD97BC16A}" presName="Name0" presStyleCnt="0">
        <dgm:presLayoutVars>
          <dgm:dir/>
          <dgm:resizeHandles val="exact"/>
        </dgm:presLayoutVars>
      </dgm:prSet>
      <dgm:spPr/>
    </dgm:pt>
    <dgm:pt modelId="{EA3E8CF4-D0D4-D448-B827-2D964AF8F700}" type="pres">
      <dgm:prSet presAssocID="{95B629EB-1128-394F-8420-86026807468B}" presName="parTxOnly" presStyleLbl="node1" presStyleIdx="0" presStyleCnt="3" custScaleX="83514">
        <dgm:presLayoutVars>
          <dgm:bulletEnabled val="1"/>
        </dgm:presLayoutVars>
      </dgm:prSet>
      <dgm:spPr/>
      <dgm:t>
        <a:bodyPr/>
        <a:lstStyle/>
        <a:p>
          <a:endParaRPr lang="zh-CN" altLang="en-US"/>
        </a:p>
      </dgm:t>
    </dgm:pt>
    <dgm:pt modelId="{FA66FCA5-685C-B34C-9A33-00A3E4A7D779}" type="pres">
      <dgm:prSet presAssocID="{35AEE3CD-905B-F645-AD2D-58FB47183815}" presName="parSpace" presStyleCnt="0"/>
      <dgm:spPr/>
    </dgm:pt>
    <dgm:pt modelId="{EE97F342-B7B6-9746-A46B-06353661E397}" type="pres">
      <dgm:prSet presAssocID="{DD829DEF-4BB1-F84F-83AD-4029B6C772EF}" presName="parTxOnly" presStyleLbl="node1" presStyleIdx="1" presStyleCnt="3" custScaleX="112699" custLinFactNeighborX="1">
        <dgm:presLayoutVars>
          <dgm:bulletEnabled val="1"/>
        </dgm:presLayoutVars>
      </dgm:prSet>
      <dgm:spPr/>
      <dgm:t>
        <a:bodyPr/>
        <a:lstStyle/>
        <a:p>
          <a:endParaRPr lang="zh-CN" altLang="en-US"/>
        </a:p>
      </dgm:t>
    </dgm:pt>
    <dgm:pt modelId="{652BA32C-23B3-9645-A659-E04BD06425AE}" type="pres">
      <dgm:prSet presAssocID="{E0156A99-73AB-8B45-9CDE-25E50D95141E}" presName="parSpace" presStyleCnt="0"/>
      <dgm:spPr/>
    </dgm:pt>
    <dgm:pt modelId="{7228FD5E-149B-EB44-A721-7C5E1907FFA9}" type="pres">
      <dgm:prSet presAssocID="{59B21D45-84D1-7A4E-B7AB-A51636C63339}" presName="parTxOnly" presStyleLbl="node1" presStyleIdx="2" presStyleCnt="3" custLinFactNeighborX="5797" custLinFactNeighborY="13967">
        <dgm:presLayoutVars>
          <dgm:bulletEnabled val="1"/>
        </dgm:presLayoutVars>
      </dgm:prSet>
      <dgm:spPr/>
      <dgm:t>
        <a:bodyPr/>
        <a:lstStyle/>
        <a:p>
          <a:endParaRPr lang="zh-CN" altLang="en-US"/>
        </a:p>
      </dgm:t>
    </dgm:pt>
  </dgm:ptLst>
  <dgm:cxnLst>
    <dgm:cxn modelId="{35C695BD-94AC-A64D-ADCA-8A5AC25E86B6}" type="presOf" srcId="{65D3E33C-03F0-A147-8740-097FD97BC16A}" destId="{D4CB162D-B805-0644-91B1-48D4EA81DFEF}" srcOrd="0" destOrd="0" presId="urn:microsoft.com/office/officeart/2005/8/layout/hChevron3"/>
    <dgm:cxn modelId="{AFAE7E25-0444-4F4E-A4F0-69CA8BDF1BF8}" srcId="{65D3E33C-03F0-A147-8740-097FD97BC16A}" destId="{59B21D45-84D1-7A4E-B7AB-A51636C63339}" srcOrd="2" destOrd="0" parTransId="{FD7AAA91-EF08-2949-B7C9-118EC21D8AE3}" sibTransId="{31029FBB-38DB-C146-AFD7-AEDA8726BD0F}"/>
    <dgm:cxn modelId="{1102E93C-EA64-434B-8EF2-5B90F8FA6DE7}" type="presOf" srcId="{95B629EB-1128-394F-8420-86026807468B}" destId="{EA3E8CF4-D0D4-D448-B827-2D964AF8F700}" srcOrd="0" destOrd="0" presId="urn:microsoft.com/office/officeart/2005/8/layout/hChevron3"/>
    <dgm:cxn modelId="{BE8692E7-6660-054E-8952-B457AEB1FAC8}" srcId="{65D3E33C-03F0-A147-8740-097FD97BC16A}" destId="{95B629EB-1128-394F-8420-86026807468B}" srcOrd="0" destOrd="0" parTransId="{8003D0F6-C481-6041-8D39-EEBE2828C9B8}" sibTransId="{35AEE3CD-905B-F645-AD2D-58FB47183815}"/>
    <dgm:cxn modelId="{5F0F34ED-D84A-B948-AFDE-C447D0AC20E6}" type="presOf" srcId="{59B21D45-84D1-7A4E-B7AB-A51636C63339}" destId="{7228FD5E-149B-EB44-A721-7C5E1907FFA9}" srcOrd="0" destOrd="0" presId="urn:microsoft.com/office/officeart/2005/8/layout/hChevron3"/>
    <dgm:cxn modelId="{F96821B3-3BF5-6F4A-9751-F3BC73EE0821}" type="presOf" srcId="{DD829DEF-4BB1-F84F-83AD-4029B6C772EF}" destId="{EE97F342-B7B6-9746-A46B-06353661E397}" srcOrd="0" destOrd="0" presId="urn:microsoft.com/office/officeart/2005/8/layout/hChevron3"/>
    <dgm:cxn modelId="{AACF3E70-C5B0-9E44-8F9C-C19ACE7EFA41}" srcId="{65D3E33C-03F0-A147-8740-097FD97BC16A}" destId="{DD829DEF-4BB1-F84F-83AD-4029B6C772EF}" srcOrd="1" destOrd="0" parTransId="{589BA80D-DE45-DA41-9F7A-F3487CF175BB}" sibTransId="{E0156A99-73AB-8B45-9CDE-25E50D95141E}"/>
    <dgm:cxn modelId="{A44D99E4-886F-CE43-9C46-252C0CB5D052}" type="presParOf" srcId="{D4CB162D-B805-0644-91B1-48D4EA81DFEF}" destId="{EA3E8CF4-D0D4-D448-B827-2D964AF8F700}" srcOrd="0" destOrd="0" presId="urn:microsoft.com/office/officeart/2005/8/layout/hChevron3"/>
    <dgm:cxn modelId="{1355765F-F336-C842-8D98-7B31A8939E59}" type="presParOf" srcId="{D4CB162D-B805-0644-91B1-48D4EA81DFEF}" destId="{FA66FCA5-685C-B34C-9A33-00A3E4A7D779}" srcOrd="1" destOrd="0" presId="urn:microsoft.com/office/officeart/2005/8/layout/hChevron3"/>
    <dgm:cxn modelId="{027AAB00-70BE-E148-AB4F-92CE43853B3C}" type="presParOf" srcId="{D4CB162D-B805-0644-91B1-48D4EA81DFEF}" destId="{EE97F342-B7B6-9746-A46B-06353661E397}" srcOrd="2" destOrd="0" presId="urn:microsoft.com/office/officeart/2005/8/layout/hChevron3"/>
    <dgm:cxn modelId="{3C8A8EF8-5EEC-554E-AC9B-6700DEEE7109}" type="presParOf" srcId="{D4CB162D-B805-0644-91B1-48D4EA81DFEF}" destId="{652BA32C-23B3-9645-A659-E04BD06425AE}" srcOrd="3" destOrd="0" presId="urn:microsoft.com/office/officeart/2005/8/layout/hChevron3"/>
    <dgm:cxn modelId="{C441417D-0F4D-DD48-9734-9747F541BCBA}" type="presParOf" srcId="{D4CB162D-B805-0644-91B1-48D4EA81DFEF}" destId="{7228FD5E-149B-EB44-A721-7C5E1907FFA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1" csCatId="colorful" phldr="1"/>
      <dgm:spPr/>
      <dgm:t>
        <a:bodyPr/>
        <a:lstStyle/>
        <a:p>
          <a:endParaRPr lang="zh-CN" altLang="en-US"/>
        </a:p>
      </dgm:t>
    </dgm:pt>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Path</a:t>
          </a:r>
          <a:r>
            <a:rPr lang="zh-CN" altLang="en-US" sz="1200" b="1" dirty="0" smtClean="0"/>
            <a:t> </a:t>
          </a:r>
          <a:r>
            <a:rPr lang="en-US" altLang="zh-CN" sz="1200" b="1" dirty="0" smtClean="0"/>
            <a:t>&amp;</a:t>
          </a:r>
          <a:r>
            <a:rPr lang="zh-CN" altLang="en-US" sz="1200" b="1" dirty="0" smtClean="0"/>
            <a:t> </a:t>
          </a:r>
          <a:r>
            <a:rPr lang="en-US" altLang="zh-CN" sz="1200" b="1" dirty="0" smtClean="0"/>
            <a:t>Length</a:t>
          </a:r>
          <a:endParaRPr lang="zh-CN" altLang="en-US" sz="1200" b="1" dirty="0"/>
        </a:p>
      </dgm:t>
    </dgm:p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dirty="0" smtClean="0"/>
            <a:t>Node</a:t>
          </a:r>
          <a:r>
            <a:rPr lang="zh-CN" altLang="en-US" sz="1200" b="1" dirty="0" smtClean="0"/>
            <a:t> </a:t>
          </a:r>
          <a:r>
            <a:rPr lang="en-US" altLang="zh-CN" sz="1200" b="1" dirty="0" smtClean="0"/>
            <a:t>Weight</a:t>
          </a:r>
          <a:r>
            <a:rPr lang="zh-CN" altLang="en-US" sz="1200" b="1" dirty="0" smtClean="0"/>
            <a:t> </a:t>
          </a:r>
          <a:r>
            <a:rPr lang="en-US" altLang="zh-CN" sz="1200" b="1" dirty="0" smtClean="0"/>
            <a:t>&amp;</a:t>
          </a:r>
          <a:r>
            <a:rPr lang="zh-CN" altLang="en-US" sz="1200" b="1" dirty="0" smtClean="0"/>
            <a:t> </a:t>
          </a:r>
          <a:r>
            <a:rPr lang="en-US" altLang="zh-CN" sz="1200" b="1" dirty="0" smtClean="0"/>
            <a:t>Path</a:t>
          </a:r>
          <a:r>
            <a:rPr lang="zh-CN" altLang="en-US" sz="1200" b="1" dirty="0" smtClean="0"/>
            <a:t> </a:t>
          </a:r>
          <a:r>
            <a:rPr lang="en-US" altLang="zh-CN" sz="1200" b="1" dirty="0" smtClean="0"/>
            <a:t>weighted</a:t>
          </a:r>
          <a:r>
            <a:rPr lang="zh-CN" altLang="en-US" sz="1200" b="1" dirty="0" smtClean="0"/>
            <a:t> </a:t>
          </a:r>
          <a:r>
            <a:rPr lang="en-US" altLang="zh-CN" sz="1200" b="1" dirty="0" smtClean="0"/>
            <a:t>Length</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Binary</a:t>
          </a:r>
          <a:r>
            <a:rPr lang="zh-CN" altLang="en-US" sz="1200" b="1" dirty="0" smtClean="0"/>
            <a:t> </a:t>
          </a:r>
          <a:r>
            <a:rPr lang="en-US" altLang="zh-CN" sz="1200" b="1" dirty="0" smtClean="0"/>
            <a:t>Tree</a:t>
          </a:r>
          <a:r>
            <a:rPr lang="zh-CN" altLang="en-US" sz="1200" b="1" dirty="0" smtClean="0"/>
            <a:t> </a:t>
          </a:r>
          <a:r>
            <a:rPr lang="en-US" altLang="zh-CN" sz="1200" b="1" dirty="0" smtClean="0"/>
            <a:t>&amp;</a:t>
          </a:r>
          <a:r>
            <a:rPr lang="zh-CN" altLang="en-US" sz="1200" b="1" dirty="0" smtClean="0"/>
            <a:t>  </a:t>
          </a:r>
          <a:r>
            <a:rPr lang="en-US" altLang="zh-CN" sz="1200" b="1" dirty="0" smtClean="0"/>
            <a:t>Optimal</a:t>
          </a:r>
          <a:r>
            <a:rPr lang="zh-CN" altLang="en-US" sz="1200" b="1" dirty="0" smtClean="0"/>
            <a:t> </a:t>
          </a:r>
          <a:r>
            <a:rPr lang="en-US" altLang="zh-CN" sz="1200" b="1" dirty="0" smtClean="0"/>
            <a:t>Binary</a:t>
          </a:r>
          <a:r>
            <a:rPr lang="zh-CN" altLang="en-US" sz="1200" b="1" dirty="0" smtClean="0"/>
            <a:t> </a:t>
          </a:r>
          <a:r>
            <a:rPr lang="en-US" altLang="zh-CN" sz="1200" b="1"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Length</a:t>
          </a:r>
          <a:r>
            <a:rPr lang="zh-CN" altLang="en-US" sz="1200" b="1" dirty="0" smtClean="0"/>
            <a:t> </a:t>
          </a:r>
          <a:r>
            <a:rPr lang="en-US" altLang="zh-CN" sz="1200" b="1" dirty="0" smtClean="0"/>
            <a:t>of</a:t>
          </a:r>
          <a:r>
            <a:rPr lang="zh-CN" altLang="en-US" sz="1200" b="1" dirty="0" smtClean="0"/>
            <a:t> </a:t>
          </a:r>
          <a:r>
            <a:rPr lang="en-US" altLang="zh-CN" sz="1200" b="1" dirty="0" smtClean="0"/>
            <a:t>Tree</a:t>
          </a:r>
          <a:r>
            <a:rPr lang="zh-CN" altLang="en-US" sz="1200" b="1" dirty="0" smtClean="0"/>
            <a:t> </a:t>
          </a:r>
          <a:r>
            <a:rPr lang="en-US" altLang="zh-CN" sz="1200" b="1" dirty="0" smtClean="0"/>
            <a:t>Path</a:t>
          </a:r>
          <a:r>
            <a:rPr lang="zh-CN" altLang="en-US" sz="1200" b="1" dirty="0" smtClean="0"/>
            <a:t> </a:t>
          </a:r>
          <a:r>
            <a:rPr lang="en-US" altLang="zh-CN" sz="1200" b="1" dirty="0" smtClean="0"/>
            <a:t>weighted</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dgm:presLayoutVars>
          <dgm:bulletEnabled val="1"/>
        </dgm:presLayoutVars>
      </dgm:prSet>
      <dgm:spPr/>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84FAA2A6-3BED-3148-A23E-4FD5F2813C67}" type="presOf" srcId="{42822A77-25B0-324F-85E9-DE84BEE5D0B7}" destId="{70178CEF-4942-7A40-BB90-255C9B01AD9F}" srcOrd="0" destOrd="0" presId="urn:microsoft.com/office/officeart/2005/8/layout/list1"/>
    <dgm:cxn modelId="{A148AB3F-9F41-0E44-AD08-BB18A60CC70E}" srcId="{AF49740E-5CB0-EB42-B908-687EA405AB2F}" destId="{F60633E2-8C40-5646-BDF0-C8A897630DF1}" srcOrd="3" destOrd="0" parTransId="{7535D132-EA8E-DA4C-8E0E-A6A2ADBE93AC}" sibTransId="{07E8D1AE-D1EA-4E49-8AB8-85975E57C5F4}"/>
    <dgm:cxn modelId="{7EC48A29-979D-BC4B-9834-129B8799F8F2}" type="presOf" srcId="{50BA94ED-DA9A-5B49-A1F0-C44F64D819A8}" destId="{71C86742-7427-8F4C-8F9C-516D652D8C5D}" srcOrd="0" destOrd="0" presId="urn:microsoft.com/office/officeart/2005/8/layout/list1"/>
    <dgm:cxn modelId="{69B57FD7-CA7D-F64C-95DD-09C401A258BB}" srcId="{AF49740E-5CB0-EB42-B908-687EA405AB2F}" destId="{50BA94ED-DA9A-5B49-A1F0-C44F64D819A8}" srcOrd="2" destOrd="0" parTransId="{FA78E1AD-4DEE-5947-B4A9-F05ABF3593E0}" sibTransId="{F1DF4871-0291-7A47-8354-23FF3D1DB7AA}"/>
    <dgm:cxn modelId="{861D6005-0919-2046-BB1F-9B0992503833}" type="presOf" srcId="{AF49740E-5CB0-EB42-B908-687EA405AB2F}" destId="{0B7C7F1F-EC32-C147-B992-B0D42ABA2B52}" srcOrd="0" destOrd="0" presId="urn:microsoft.com/office/officeart/2005/8/layout/list1"/>
    <dgm:cxn modelId="{6110E0BE-73BF-4F48-BB2F-9C8F4E7C7D1B}" type="presOf" srcId="{95F793E3-86F7-E144-9A8C-D4B94921363E}" destId="{DF7DE49E-E0CD-834D-9D11-AB35892E92D9}" srcOrd="1" destOrd="0" presId="urn:microsoft.com/office/officeart/2005/8/layout/list1"/>
    <dgm:cxn modelId="{4698DCC5-0799-D949-BD59-73F3F1C7E9B1}" type="presOf" srcId="{F60633E2-8C40-5646-BDF0-C8A897630DF1}" destId="{08BB447B-C888-3746-AF09-6D89B50EF46E}" srcOrd="0" destOrd="0" presId="urn:microsoft.com/office/officeart/2005/8/layout/list1"/>
    <dgm:cxn modelId="{4CF317B0-E204-8D40-BA62-8D8F3ACA2DC1}" type="presOf" srcId="{F60633E2-8C40-5646-BDF0-C8A897630DF1}" destId="{D8A8CE43-30E1-C241-8162-CD5658270877}" srcOrd="1" destOrd="0" presId="urn:microsoft.com/office/officeart/2005/8/layout/list1"/>
    <dgm:cxn modelId="{AFDA0D92-EA6E-8D43-A2FF-6FB30C89653A}" type="presOf" srcId="{50BA94ED-DA9A-5B49-A1F0-C44F64D819A8}" destId="{D8CA6AEB-8BFE-CB49-9A02-CE6B0DE85F5F}" srcOrd="1" destOrd="0" presId="urn:microsoft.com/office/officeart/2005/8/layout/list1"/>
    <dgm:cxn modelId="{E7EC9369-FF24-CF4B-A3D9-C0849C6CF355}" type="presOf" srcId="{95F793E3-86F7-E144-9A8C-D4B94921363E}" destId="{0037BFCB-AF2F-1148-A7E4-05515A558750}" srcOrd="0"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47A902E7-6F17-9A43-9E70-66EE0F084133}" type="presOf" srcId="{42822A77-25B0-324F-85E9-DE84BEE5D0B7}" destId="{7E78146F-4165-DE4E-BB5E-B54742EEBAA5}"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4D79746C-CDB9-5A4C-833B-0DF10FEB84E5}" type="presParOf" srcId="{0B7C7F1F-EC32-C147-B992-B0D42ABA2B52}" destId="{DA96720C-0F05-AD48-9841-C2E13D2ED541}" srcOrd="0" destOrd="0" presId="urn:microsoft.com/office/officeart/2005/8/layout/list1"/>
    <dgm:cxn modelId="{3D995C11-4143-C748-888D-82A782A46E58}" type="presParOf" srcId="{DA96720C-0F05-AD48-9841-C2E13D2ED541}" destId="{70178CEF-4942-7A40-BB90-255C9B01AD9F}" srcOrd="0" destOrd="0" presId="urn:microsoft.com/office/officeart/2005/8/layout/list1"/>
    <dgm:cxn modelId="{BD380CAF-C400-1B4E-BBD7-4B7E1900A23C}" type="presParOf" srcId="{DA96720C-0F05-AD48-9841-C2E13D2ED541}" destId="{7E78146F-4165-DE4E-BB5E-B54742EEBAA5}" srcOrd="1" destOrd="0" presId="urn:microsoft.com/office/officeart/2005/8/layout/list1"/>
    <dgm:cxn modelId="{2E466985-6163-2643-8CEE-E2DCC83F8B2C}" type="presParOf" srcId="{0B7C7F1F-EC32-C147-B992-B0D42ABA2B52}" destId="{60A36751-F2E6-BC4A-89F2-644AF63BB937}" srcOrd="1" destOrd="0" presId="urn:microsoft.com/office/officeart/2005/8/layout/list1"/>
    <dgm:cxn modelId="{15801D2D-D4C6-DD4A-A082-F1DAB91E5513}" type="presParOf" srcId="{0B7C7F1F-EC32-C147-B992-B0D42ABA2B52}" destId="{E2D298DA-AB8A-A244-8110-6853A785BD88}" srcOrd="2" destOrd="0" presId="urn:microsoft.com/office/officeart/2005/8/layout/list1"/>
    <dgm:cxn modelId="{9B72E7B0-1828-6441-9D1A-3179DB90F610}" type="presParOf" srcId="{0B7C7F1F-EC32-C147-B992-B0D42ABA2B52}" destId="{221B2650-1E57-4245-B292-095D24CD43A5}" srcOrd="3" destOrd="0" presId="urn:microsoft.com/office/officeart/2005/8/layout/list1"/>
    <dgm:cxn modelId="{E8592C92-FD5A-954D-B279-5DF4B1A0E181}" type="presParOf" srcId="{0B7C7F1F-EC32-C147-B992-B0D42ABA2B52}" destId="{27540E65-9A76-5146-B07E-1C976794E585}" srcOrd="4" destOrd="0" presId="urn:microsoft.com/office/officeart/2005/8/layout/list1"/>
    <dgm:cxn modelId="{1518364F-20B7-DF45-83DA-30B063FC8D17}" type="presParOf" srcId="{27540E65-9A76-5146-B07E-1C976794E585}" destId="{0037BFCB-AF2F-1148-A7E4-05515A558750}" srcOrd="0" destOrd="0" presId="urn:microsoft.com/office/officeart/2005/8/layout/list1"/>
    <dgm:cxn modelId="{1AD0AA0B-5197-E448-8996-4380202B97D5}" type="presParOf" srcId="{27540E65-9A76-5146-B07E-1C976794E585}" destId="{DF7DE49E-E0CD-834D-9D11-AB35892E92D9}" srcOrd="1" destOrd="0" presId="urn:microsoft.com/office/officeart/2005/8/layout/list1"/>
    <dgm:cxn modelId="{428EA049-2493-064F-9EF8-3A703A938E53}" type="presParOf" srcId="{0B7C7F1F-EC32-C147-B992-B0D42ABA2B52}" destId="{5168DA38-EA23-D140-B620-569FFCF70CE0}" srcOrd="5" destOrd="0" presId="urn:microsoft.com/office/officeart/2005/8/layout/list1"/>
    <dgm:cxn modelId="{32D3471E-E586-A54E-B553-2FE89C39FFD5}" type="presParOf" srcId="{0B7C7F1F-EC32-C147-B992-B0D42ABA2B52}" destId="{146FE6D8-1C49-9844-A189-B0A8866A4136}" srcOrd="6" destOrd="0" presId="urn:microsoft.com/office/officeart/2005/8/layout/list1"/>
    <dgm:cxn modelId="{F3A2B19B-CE6A-6A48-A463-636FBC3EA30F}" type="presParOf" srcId="{0B7C7F1F-EC32-C147-B992-B0D42ABA2B52}" destId="{72DFFFAA-E193-AC44-890B-E8126E49FACB}" srcOrd="7" destOrd="0" presId="urn:microsoft.com/office/officeart/2005/8/layout/list1"/>
    <dgm:cxn modelId="{794E304A-2F67-3946-BE17-103E62702676}" type="presParOf" srcId="{0B7C7F1F-EC32-C147-B992-B0D42ABA2B52}" destId="{98D5A6AB-7372-1E48-9475-027B636AFB35}" srcOrd="8" destOrd="0" presId="urn:microsoft.com/office/officeart/2005/8/layout/list1"/>
    <dgm:cxn modelId="{C6463B97-06B0-7B48-890A-9C735FA56849}" type="presParOf" srcId="{98D5A6AB-7372-1E48-9475-027B636AFB35}" destId="{71C86742-7427-8F4C-8F9C-516D652D8C5D}" srcOrd="0" destOrd="0" presId="urn:microsoft.com/office/officeart/2005/8/layout/list1"/>
    <dgm:cxn modelId="{2481953B-6DC9-654F-A717-C96B6F0B64B9}" type="presParOf" srcId="{98D5A6AB-7372-1E48-9475-027B636AFB35}" destId="{D8CA6AEB-8BFE-CB49-9A02-CE6B0DE85F5F}" srcOrd="1" destOrd="0" presId="urn:microsoft.com/office/officeart/2005/8/layout/list1"/>
    <dgm:cxn modelId="{01E87567-8CBF-DE43-8B57-EB90ED28264D}" type="presParOf" srcId="{0B7C7F1F-EC32-C147-B992-B0D42ABA2B52}" destId="{4340EA54-2BF1-ED4A-9FC6-9C9B9FCCC3AC}" srcOrd="9" destOrd="0" presId="urn:microsoft.com/office/officeart/2005/8/layout/list1"/>
    <dgm:cxn modelId="{E7D08F90-CA6F-9B49-8514-8F49B2AEB7DE}" type="presParOf" srcId="{0B7C7F1F-EC32-C147-B992-B0D42ABA2B52}" destId="{9AD70FC1-5604-C641-8499-3024A626116C}" srcOrd="10" destOrd="0" presId="urn:microsoft.com/office/officeart/2005/8/layout/list1"/>
    <dgm:cxn modelId="{B50747EE-E7D5-554B-A619-63D10F3B7107}" type="presParOf" srcId="{0B7C7F1F-EC32-C147-B992-B0D42ABA2B52}" destId="{73441D9C-F46A-1B42-9D3B-3DE7B0EC4441}" srcOrd="11" destOrd="0" presId="urn:microsoft.com/office/officeart/2005/8/layout/list1"/>
    <dgm:cxn modelId="{B92B5D08-B29E-7C45-B8AA-F6D9C5C88415}" type="presParOf" srcId="{0B7C7F1F-EC32-C147-B992-B0D42ABA2B52}" destId="{F0DA86F8-C3CE-8A46-B286-59580EFA9E33}" srcOrd="12" destOrd="0" presId="urn:microsoft.com/office/officeart/2005/8/layout/list1"/>
    <dgm:cxn modelId="{A7000C1C-1EAC-B942-AA1C-33D1D48D5E1C}" type="presParOf" srcId="{F0DA86F8-C3CE-8A46-B286-59580EFA9E33}" destId="{08BB447B-C888-3746-AF09-6D89B50EF46E}" srcOrd="0" destOrd="0" presId="urn:microsoft.com/office/officeart/2005/8/layout/list1"/>
    <dgm:cxn modelId="{B9DE5E5D-49DF-D94B-9C8E-8A37F8EAB789}" type="presParOf" srcId="{F0DA86F8-C3CE-8A46-B286-59580EFA9E33}" destId="{D8A8CE43-30E1-C241-8162-CD5658270877}" srcOrd="1" destOrd="0" presId="urn:microsoft.com/office/officeart/2005/8/layout/list1"/>
    <dgm:cxn modelId="{2EA81A5F-185F-BC4A-91CF-D1C4001B88F5}" type="presParOf" srcId="{0B7C7F1F-EC32-C147-B992-B0D42ABA2B52}" destId="{81EDD86A-6142-9A4E-B1B8-198C9640010A}" srcOrd="13" destOrd="0" presId="urn:microsoft.com/office/officeart/2005/8/layout/list1"/>
    <dgm:cxn modelId="{B8D98D68-A961-534A-A61C-743B3B283938}"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5" csCatId="colorful" phldr="1"/>
      <dgm:spPr/>
      <dgm:t>
        <a:bodyPr/>
        <a:lstStyle/>
        <a:p>
          <a:endParaRPr lang="zh-CN" altLang="en-US"/>
        </a:p>
      </dgm:t>
    </dgm:pt>
    <mc:AlternateContent xmlns:mc="http://schemas.openxmlformats.org/markup-compatibility/2006" xmlns:a14="http://schemas.microsoft.com/office/drawing/2010/main">
      <mc:Choice Requires="a14">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Consider</a:t>
              </a:r>
              <a:r>
                <a:rPr lang="zh-CN" altLang="en-US" sz="1200" b="1" dirty="0" smtClean="0"/>
                <a:t> </a:t>
              </a:r>
              <a:r>
                <a:rPr lang="en-US" altLang="zh-CN" sz="1200" b="1" dirty="0" smtClean="0"/>
                <a:t>{</a:t>
              </a:r>
              <a14:m>
                <m:oMath xmlns:m="http://schemas.openxmlformats.org/officeDocument/2006/math">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𝟏</m:t>
                      </m:r>
                    </m:sub>
                  </m:sSub>
                  <m:r>
                    <a:rPr lang="en-US" altLang="zh-CN" sz="1200" b="1" i="1" smtClean="0">
                      <a:latin typeface="Cambria Math" charset="0"/>
                    </a:rPr>
                    <m:t>,</m:t>
                  </m:r>
                  <m:r>
                    <a:rPr lang="zh-CN" altLang="en-US" sz="1200" b="1" i="1" smtClean="0">
                      <a:latin typeface="Cambria Math" charset="0"/>
                    </a:rPr>
                    <m:t>  </m:t>
                  </m:r>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𝟐</m:t>
                      </m:r>
                    </m:sub>
                  </m:sSub>
                  <m:r>
                    <a:rPr lang="en-US" altLang="zh-CN" sz="1200" b="1" i="1" smtClean="0">
                      <a:latin typeface="Cambria Math" charset="0"/>
                    </a:rPr>
                    <m:t>,…,</m:t>
                  </m:r>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𝒏</m:t>
                      </m:r>
                    </m:sub>
                  </m:sSub>
                </m:oMath>
              </a14:m>
              <a:r>
                <a:rPr lang="en-US" altLang="zh-CN" sz="1200" b="1" dirty="0" smtClean="0"/>
                <a:t>}</a:t>
              </a:r>
              <a:r>
                <a:rPr lang="zh-CN" altLang="en-US" sz="1200" b="1" dirty="0" smtClean="0"/>
                <a:t> </a:t>
              </a:r>
              <a:r>
                <a:rPr lang="en-US" altLang="zh-CN" sz="1200" b="1" dirty="0" smtClean="0"/>
                <a:t>as</a:t>
              </a:r>
              <a:r>
                <a:rPr lang="zh-CN" altLang="en-US" sz="1200" b="1" dirty="0" smtClean="0"/>
                <a:t> </a:t>
              </a:r>
              <a:r>
                <a:rPr lang="en-US" altLang="zh-CN" sz="1200" b="1" dirty="0" smtClean="0"/>
                <a:t>a</a:t>
              </a:r>
              <a:r>
                <a:rPr lang="zh-CN" altLang="en-US" sz="1200" b="1" dirty="0" smtClean="0"/>
                <a:t> </a:t>
              </a:r>
              <a:r>
                <a:rPr lang="en-US" altLang="zh-CN" sz="1200" b="1" dirty="0" smtClean="0"/>
                <a:t>Forest(One</a:t>
              </a:r>
              <a:r>
                <a:rPr lang="zh-CN" altLang="en-US" sz="1200" b="1" dirty="0" smtClean="0"/>
                <a:t> </a:t>
              </a:r>
              <a:r>
                <a:rPr lang="en-US" altLang="zh-CN" sz="1200" b="1" dirty="0" smtClean="0"/>
                <a:t>Node</a:t>
              </a:r>
              <a:r>
                <a:rPr lang="zh-CN" altLang="en-US" sz="1200" b="1" dirty="0" smtClean="0"/>
                <a:t> </a:t>
              </a:r>
              <a:r>
                <a:rPr lang="en-US" altLang="zh-CN" sz="1200" b="1" dirty="0" smtClean="0"/>
                <a:t>each</a:t>
              </a:r>
              <a:r>
                <a:rPr lang="zh-CN" altLang="en-US" sz="1200" b="1" dirty="0" smtClean="0"/>
                <a:t> </a:t>
              </a:r>
              <a:r>
                <a:rPr lang="en-US" altLang="zh-CN" sz="1200" b="1" dirty="0" smtClean="0"/>
                <a:t>Tree).</a:t>
              </a:r>
              <a:endParaRPr lang="zh-CN" altLang="en-US" sz="1200" b="1" dirty="0"/>
            </a:p>
          </dgm:t>
        </dgm:pt>
      </mc:Choice>
      <mc:Fallback xmlns="">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Consider</a:t>
              </a:r>
              <a:r>
                <a:rPr lang="zh-CN" altLang="en-US" sz="1200" b="1" dirty="0" smtClean="0"/>
                <a:t> </a:t>
              </a:r>
              <a:r>
                <a:rPr lang="en-US" altLang="zh-CN" sz="1200" b="1" dirty="0" smtClean="0"/>
                <a:t>{</a:t>
              </a:r>
              <a:r>
                <a:rPr lang="en-US" altLang="zh-CN" sz="1200" b="1" i="0" smtClean="0">
                  <a:latin typeface="Cambria Math" charset="0"/>
                </a:rPr>
                <a:t>𝒘_𝟏,</a:t>
              </a:r>
              <a:r>
                <a:rPr lang="zh-CN" altLang="en-US" sz="1200" b="1" i="0" smtClean="0">
                  <a:latin typeface="Cambria Math" charset="0"/>
                </a:rPr>
                <a:t>  </a:t>
              </a:r>
              <a:r>
                <a:rPr lang="en-US" altLang="zh-CN" sz="1200" b="1" i="0" smtClean="0">
                  <a:latin typeface="Cambria Math" charset="0"/>
                </a:rPr>
                <a:t>𝒘_𝟐,…,𝒘_𝒏</a:t>
              </a:r>
              <a:r>
                <a:rPr lang="en-US" altLang="zh-CN" sz="1200" b="1" dirty="0" smtClean="0"/>
                <a:t>}</a:t>
              </a:r>
              <a:r>
                <a:rPr lang="zh-CN" altLang="en-US" sz="1200" b="1" dirty="0" smtClean="0"/>
                <a:t> </a:t>
              </a:r>
              <a:r>
                <a:rPr lang="en-US" altLang="zh-CN" sz="1200" b="1" dirty="0" smtClean="0"/>
                <a:t>as</a:t>
              </a:r>
              <a:r>
                <a:rPr lang="zh-CN" altLang="en-US" sz="1200" b="1" dirty="0" smtClean="0"/>
                <a:t> </a:t>
              </a:r>
              <a:r>
                <a:rPr lang="en-US" altLang="zh-CN" sz="1200" b="1" dirty="0" smtClean="0"/>
                <a:t>a</a:t>
              </a:r>
              <a:r>
                <a:rPr lang="zh-CN" altLang="en-US" sz="1200" b="1" dirty="0" smtClean="0"/>
                <a:t> </a:t>
              </a:r>
              <a:r>
                <a:rPr lang="en-US" altLang="zh-CN" sz="1200" b="1" dirty="0" smtClean="0"/>
                <a:t>Forest(One</a:t>
              </a:r>
              <a:r>
                <a:rPr lang="zh-CN" altLang="en-US" sz="1200" b="1" dirty="0" smtClean="0"/>
                <a:t> </a:t>
              </a:r>
              <a:r>
                <a:rPr lang="en-US" altLang="zh-CN" sz="1200" b="1" dirty="0" smtClean="0"/>
                <a:t>Node</a:t>
              </a:r>
              <a:r>
                <a:rPr lang="zh-CN" altLang="en-US" sz="1200" b="1" dirty="0" smtClean="0"/>
                <a:t> </a:t>
              </a:r>
              <a:r>
                <a:rPr lang="en-US" altLang="zh-CN" sz="1200" b="1" dirty="0" smtClean="0"/>
                <a:t>each</a:t>
              </a:r>
              <a:r>
                <a:rPr lang="zh-CN" altLang="en-US" sz="1200" b="1" dirty="0" smtClean="0"/>
                <a:t> </a:t>
              </a:r>
              <a:r>
                <a:rPr lang="en-US" altLang="zh-CN" sz="1200" b="1" dirty="0" smtClean="0"/>
                <a:t>Tree).</a:t>
              </a:r>
              <a:endParaRPr lang="zh-CN" altLang="en-US" sz="1200" b="1" dirty="0"/>
            </a:p>
          </dgm:t>
        </dgm:pt>
      </mc:Fallback>
    </mc:AlternateConten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baseline="0" dirty="0" smtClean="0"/>
            <a:t>Merge</a:t>
          </a:r>
          <a:r>
            <a:rPr lang="zh-CN" altLang="en-US" sz="1200" b="1" baseline="0" dirty="0" smtClean="0"/>
            <a:t> </a:t>
          </a:r>
          <a:r>
            <a:rPr lang="en-US" altLang="zh-CN" sz="1200" b="1" baseline="0" dirty="0" smtClean="0"/>
            <a:t>two</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with</a:t>
          </a:r>
          <a:r>
            <a:rPr lang="zh-CN" altLang="en-US" sz="1200" b="1" baseline="0" dirty="0" smtClean="0"/>
            <a:t> </a:t>
          </a:r>
          <a:r>
            <a:rPr lang="en-US" altLang="zh-CN" sz="1200" b="1" baseline="0" dirty="0" smtClean="0"/>
            <a:t>min</a:t>
          </a:r>
          <a:r>
            <a:rPr lang="zh-CN" altLang="en-US" sz="1200" b="1" baseline="0" dirty="0" smtClean="0"/>
            <a:t> </a:t>
          </a:r>
          <a:r>
            <a:rPr lang="en-US" altLang="zh-CN" sz="1200" b="1" baseline="0" dirty="0" smtClean="0"/>
            <a:t>root</a:t>
          </a:r>
          <a:r>
            <a:rPr lang="zh-CN" altLang="en-US" sz="1200" b="1" baseline="0" dirty="0" smtClean="0"/>
            <a:t> </a:t>
          </a:r>
          <a:r>
            <a:rPr lang="en-US" altLang="zh-CN" sz="1200" b="1" baseline="0" dirty="0" smtClean="0"/>
            <a:t>node</a:t>
          </a:r>
          <a:r>
            <a:rPr lang="zh-CN" altLang="en-US" sz="1200" b="1" baseline="0" dirty="0" smtClean="0"/>
            <a:t> </a:t>
          </a:r>
          <a:r>
            <a:rPr lang="en-US" altLang="zh-CN" sz="1200" b="1" baseline="0" dirty="0" smtClean="0"/>
            <a:t>weight(</a:t>
          </a:r>
          <a:r>
            <a:rPr lang="en-US" altLang="zh-CN" sz="1200" b="1" baseline="0" dirty="0" err="1" smtClean="0"/>
            <a:t>new_root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left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right).</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Repeat</a:t>
          </a:r>
          <a:r>
            <a:rPr lang="zh-CN" altLang="en-US" sz="1200" b="1" baseline="0" dirty="0" smtClean="0"/>
            <a:t> </a:t>
          </a:r>
          <a:r>
            <a:rPr lang="en-US" altLang="zh-CN" sz="1200" b="1" baseline="0" dirty="0" smtClean="0"/>
            <a:t>&lt;2&gt;</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&lt;3&gt;</a:t>
          </a:r>
          <a:r>
            <a:rPr lang="zh-CN" altLang="en-US" sz="1200" b="1" baseline="0" dirty="0" smtClean="0"/>
            <a:t> </a:t>
          </a:r>
          <a:r>
            <a:rPr lang="en-US" altLang="zh-CN" sz="1200" b="1" baseline="0" dirty="0" smtClean="0"/>
            <a:t>until</a:t>
          </a:r>
          <a:r>
            <a:rPr lang="zh-CN" altLang="en-US" sz="1200" b="1" baseline="0" dirty="0" smtClean="0"/>
            <a:t> </a:t>
          </a:r>
          <a:r>
            <a:rPr lang="en-US" altLang="zh-CN" sz="1200" b="1" baseline="0" dirty="0" smtClean="0"/>
            <a:t>there</a:t>
          </a:r>
          <a:r>
            <a:rPr lang="zh-CN" altLang="en-US" sz="1200" b="1" baseline="0" dirty="0" smtClean="0"/>
            <a:t> </a:t>
          </a:r>
          <a:r>
            <a:rPr lang="en-US" altLang="zh-CN" sz="1200" b="1" baseline="0" dirty="0" smtClean="0"/>
            <a:t>exists</a:t>
          </a:r>
          <a:r>
            <a:rPr lang="zh-CN" altLang="en-US" sz="1200" b="1" baseline="0" dirty="0" smtClean="0"/>
            <a:t> </a:t>
          </a:r>
          <a:r>
            <a:rPr lang="en-US" altLang="zh-CN" sz="1200" b="1" baseline="0" dirty="0" smtClean="0"/>
            <a:t>only</a:t>
          </a:r>
          <a:r>
            <a:rPr lang="zh-CN" altLang="en-US" sz="1200" b="1" baseline="0" dirty="0" smtClean="0"/>
            <a:t> </a:t>
          </a:r>
          <a:r>
            <a:rPr lang="en-US" altLang="zh-CN" sz="1200" b="1" baseline="0" dirty="0" smtClean="0"/>
            <a:t>one</a:t>
          </a:r>
          <a:r>
            <a:rPr lang="zh-CN" altLang="en-US" sz="1200" b="1" baseline="0" dirty="0" smtClean="0"/>
            <a:t> </a:t>
          </a:r>
          <a:r>
            <a:rPr lang="en-US" altLang="zh-CN" sz="1200" b="1" baseline="0"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Delete</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selected</a:t>
          </a:r>
          <a:r>
            <a:rPr lang="zh-CN" altLang="en-US" sz="1200" b="1" baseline="0" dirty="0" smtClean="0"/>
            <a:t> </a:t>
          </a:r>
          <a:r>
            <a:rPr lang="en-US" altLang="zh-CN" sz="1200" b="1" baseline="0" dirty="0" smtClean="0"/>
            <a:t>trees</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put</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new</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to</a:t>
          </a:r>
          <a:r>
            <a:rPr lang="zh-CN" altLang="en-US" sz="1200" b="1" baseline="0" dirty="0" smtClean="0"/>
            <a:t> </a:t>
          </a:r>
          <a:r>
            <a:rPr lang="en-US" altLang="zh-CN" sz="1200" b="1" baseline="0" dirty="0" smtClean="0"/>
            <a:t>forest.</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custScaleX="111745">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custLinFactNeighborX="111" custLinFactNeighborY="-40">
        <dgm:presLayoutVars>
          <dgm:bulletEnabled val="1"/>
        </dgm:presLayoutVars>
      </dgm:prSet>
      <dgm:spPr/>
      <dgm:t>
        <a:bodyPr/>
        <a:lstStyle/>
        <a:p>
          <a:endParaRPr lang="zh-CN" altLang="en-US"/>
        </a:p>
      </dgm:t>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custScaleX="111772">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custScaleX="111772">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t>
        <a:bodyPr/>
        <a:lstStyle/>
        <a:p>
          <a:endParaRPr lang="zh-CN" altLang="en-US"/>
        </a:p>
      </dgm:t>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custScaleX="111772">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70C99DA9-E69C-7247-85FA-EEE908817CFB}" type="presOf" srcId="{F60633E2-8C40-5646-BDF0-C8A897630DF1}" destId="{08BB447B-C888-3746-AF09-6D89B50EF46E}" srcOrd="0" destOrd="0" presId="urn:microsoft.com/office/officeart/2005/8/layout/list1"/>
    <dgm:cxn modelId="{13C50BB7-588F-AF47-8D90-9630F6F660EF}" type="presOf" srcId="{50BA94ED-DA9A-5B49-A1F0-C44F64D819A8}" destId="{D8CA6AEB-8BFE-CB49-9A02-CE6B0DE85F5F}" srcOrd="1" destOrd="0" presId="urn:microsoft.com/office/officeart/2005/8/layout/list1"/>
    <dgm:cxn modelId="{485F906A-67F8-964A-82E8-072321A72F5F}" type="presOf" srcId="{50BA94ED-DA9A-5B49-A1F0-C44F64D819A8}" destId="{71C86742-7427-8F4C-8F9C-516D652D8C5D}" srcOrd="0" destOrd="0" presId="urn:microsoft.com/office/officeart/2005/8/layout/list1"/>
    <dgm:cxn modelId="{69D627B1-883F-9845-9528-D4A1F50A48C7}" type="presOf" srcId="{42822A77-25B0-324F-85E9-DE84BEE5D0B7}" destId="{70178CEF-4942-7A40-BB90-255C9B01AD9F}" srcOrd="0" destOrd="0" presId="urn:microsoft.com/office/officeart/2005/8/layout/list1"/>
    <dgm:cxn modelId="{A98F3BF3-3408-204F-96BC-88629BA1941D}" type="presOf" srcId="{95F793E3-86F7-E144-9A8C-D4B94921363E}" destId="{DF7DE49E-E0CD-834D-9D11-AB35892E92D9}"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E2105A35-2E5E-074C-8869-1A87A2646281}" type="presOf" srcId="{F60633E2-8C40-5646-BDF0-C8A897630DF1}" destId="{D8A8CE43-30E1-C241-8162-CD5658270877}" srcOrd="1"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A148AB3F-9F41-0E44-AD08-BB18A60CC70E}" srcId="{AF49740E-5CB0-EB42-B908-687EA405AB2F}" destId="{F60633E2-8C40-5646-BDF0-C8A897630DF1}" srcOrd="3" destOrd="0" parTransId="{7535D132-EA8E-DA4C-8E0E-A6A2ADBE93AC}" sibTransId="{07E8D1AE-D1EA-4E49-8AB8-85975E57C5F4}"/>
    <dgm:cxn modelId="{69B57FD7-CA7D-F64C-95DD-09C401A258BB}" srcId="{AF49740E-5CB0-EB42-B908-687EA405AB2F}" destId="{50BA94ED-DA9A-5B49-A1F0-C44F64D819A8}" srcOrd="2" destOrd="0" parTransId="{FA78E1AD-4DEE-5947-B4A9-F05ABF3593E0}" sibTransId="{F1DF4871-0291-7A47-8354-23FF3D1DB7AA}"/>
    <dgm:cxn modelId="{A670070A-6B2C-1D47-902A-0054F2EF01EB}" type="presOf" srcId="{42822A77-25B0-324F-85E9-DE84BEE5D0B7}" destId="{7E78146F-4165-DE4E-BB5E-B54742EEBAA5}" srcOrd="1" destOrd="0" presId="urn:microsoft.com/office/officeart/2005/8/layout/list1"/>
    <dgm:cxn modelId="{F41BF15C-FB66-8545-AA0C-D100D5D69B94}" type="presOf" srcId="{95F793E3-86F7-E144-9A8C-D4B94921363E}" destId="{0037BFCB-AF2F-1148-A7E4-05515A558750}" srcOrd="0" destOrd="0" presId="urn:microsoft.com/office/officeart/2005/8/layout/list1"/>
    <dgm:cxn modelId="{4626AA20-9EDE-6443-A3E7-BC5A2286DE99}" type="presOf" srcId="{AF49740E-5CB0-EB42-B908-687EA405AB2F}" destId="{0B7C7F1F-EC32-C147-B992-B0D42ABA2B52}" srcOrd="0" destOrd="0" presId="urn:microsoft.com/office/officeart/2005/8/layout/list1"/>
    <dgm:cxn modelId="{8DB736E7-CB08-464C-97C8-0AE1C9D7C017}" type="presParOf" srcId="{0B7C7F1F-EC32-C147-B992-B0D42ABA2B52}" destId="{DA96720C-0F05-AD48-9841-C2E13D2ED541}" srcOrd="0" destOrd="0" presId="urn:microsoft.com/office/officeart/2005/8/layout/list1"/>
    <dgm:cxn modelId="{52FC4F3D-E36A-B242-BF25-B0B444885959}" type="presParOf" srcId="{DA96720C-0F05-AD48-9841-C2E13D2ED541}" destId="{70178CEF-4942-7A40-BB90-255C9B01AD9F}" srcOrd="0" destOrd="0" presId="urn:microsoft.com/office/officeart/2005/8/layout/list1"/>
    <dgm:cxn modelId="{942C2941-5CF4-6241-BAB4-81D7E96E045E}" type="presParOf" srcId="{DA96720C-0F05-AD48-9841-C2E13D2ED541}" destId="{7E78146F-4165-DE4E-BB5E-B54742EEBAA5}" srcOrd="1" destOrd="0" presId="urn:microsoft.com/office/officeart/2005/8/layout/list1"/>
    <dgm:cxn modelId="{5F47FE1B-515B-3E40-B1B4-2B0A1542E3B3}" type="presParOf" srcId="{0B7C7F1F-EC32-C147-B992-B0D42ABA2B52}" destId="{60A36751-F2E6-BC4A-89F2-644AF63BB937}" srcOrd="1" destOrd="0" presId="urn:microsoft.com/office/officeart/2005/8/layout/list1"/>
    <dgm:cxn modelId="{C1065C6D-18B4-784B-8C07-76A39C1E1164}" type="presParOf" srcId="{0B7C7F1F-EC32-C147-B992-B0D42ABA2B52}" destId="{E2D298DA-AB8A-A244-8110-6853A785BD88}" srcOrd="2" destOrd="0" presId="urn:microsoft.com/office/officeart/2005/8/layout/list1"/>
    <dgm:cxn modelId="{44E621DD-FF06-AD42-8701-319FB77CD4ED}" type="presParOf" srcId="{0B7C7F1F-EC32-C147-B992-B0D42ABA2B52}" destId="{221B2650-1E57-4245-B292-095D24CD43A5}" srcOrd="3" destOrd="0" presId="urn:microsoft.com/office/officeart/2005/8/layout/list1"/>
    <dgm:cxn modelId="{6E1D5911-3E84-D641-91B4-00149ADEBDFB}" type="presParOf" srcId="{0B7C7F1F-EC32-C147-B992-B0D42ABA2B52}" destId="{27540E65-9A76-5146-B07E-1C976794E585}" srcOrd="4" destOrd="0" presId="urn:microsoft.com/office/officeart/2005/8/layout/list1"/>
    <dgm:cxn modelId="{C7D5494E-DC02-9B45-ADA6-DC2C9CE82C92}" type="presParOf" srcId="{27540E65-9A76-5146-B07E-1C976794E585}" destId="{0037BFCB-AF2F-1148-A7E4-05515A558750}" srcOrd="0" destOrd="0" presId="urn:microsoft.com/office/officeart/2005/8/layout/list1"/>
    <dgm:cxn modelId="{C2E83374-64B9-A84F-8923-EACF209CDFEB}" type="presParOf" srcId="{27540E65-9A76-5146-B07E-1C976794E585}" destId="{DF7DE49E-E0CD-834D-9D11-AB35892E92D9}" srcOrd="1" destOrd="0" presId="urn:microsoft.com/office/officeart/2005/8/layout/list1"/>
    <dgm:cxn modelId="{09FD1220-25CE-A34D-8659-3417924383E5}" type="presParOf" srcId="{0B7C7F1F-EC32-C147-B992-B0D42ABA2B52}" destId="{5168DA38-EA23-D140-B620-569FFCF70CE0}" srcOrd="5" destOrd="0" presId="urn:microsoft.com/office/officeart/2005/8/layout/list1"/>
    <dgm:cxn modelId="{B24B1CFE-C88C-FF44-92CB-5AEC6702D621}" type="presParOf" srcId="{0B7C7F1F-EC32-C147-B992-B0D42ABA2B52}" destId="{146FE6D8-1C49-9844-A189-B0A8866A4136}" srcOrd="6" destOrd="0" presId="urn:microsoft.com/office/officeart/2005/8/layout/list1"/>
    <dgm:cxn modelId="{8F8CC0E3-2C44-DE47-A4A8-01A255BD81DA}" type="presParOf" srcId="{0B7C7F1F-EC32-C147-B992-B0D42ABA2B52}" destId="{72DFFFAA-E193-AC44-890B-E8126E49FACB}" srcOrd="7" destOrd="0" presId="urn:microsoft.com/office/officeart/2005/8/layout/list1"/>
    <dgm:cxn modelId="{23BC1FF5-2F10-4848-8CDF-51A1CD132431}" type="presParOf" srcId="{0B7C7F1F-EC32-C147-B992-B0D42ABA2B52}" destId="{98D5A6AB-7372-1E48-9475-027B636AFB35}" srcOrd="8" destOrd="0" presId="urn:microsoft.com/office/officeart/2005/8/layout/list1"/>
    <dgm:cxn modelId="{C309595D-B6EF-8946-B6BE-4DF1BAFD6E6E}" type="presParOf" srcId="{98D5A6AB-7372-1E48-9475-027B636AFB35}" destId="{71C86742-7427-8F4C-8F9C-516D652D8C5D}" srcOrd="0" destOrd="0" presId="urn:microsoft.com/office/officeart/2005/8/layout/list1"/>
    <dgm:cxn modelId="{4A5BA360-DA32-674E-936D-E0520E6E5A01}" type="presParOf" srcId="{98D5A6AB-7372-1E48-9475-027B636AFB35}" destId="{D8CA6AEB-8BFE-CB49-9A02-CE6B0DE85F5F}" srcOrd="1" destOrd="0" presId="urn:microsoft.com/office/officeart/2005/8/layout/list1"/>
    <dgm:cxn modelId="{D48DCA70-9B55-C345-BE7E-46221732C581}" type="presParOf" srcId="{0B7C7F1F-EC32-C147-B992-B0D42ABA2B52}" destId="{4340EA54-2BF1-ED4A-9FC6-9C9B9FCCC3AC}" srcOrd="9" destOrd="0" presId="urn:microsoft.com/office/officeart/2005/8/layout/list1"/>
    <dgm:cxn modelId="{8A1C8DC2-7365-B840-A900-570890842955}" type="presParOf" srcId="{0B7C7F1F-EC32-C147-B992-B0D42ABA2B52}" destId="{9AD70FC1-5604-C641-8499-3024A626116C}" srcOrd="10" destOrd="0" presId="urn:microsoft.com/office/officeart/2005/8/layout/list1"/>
    <dgm:cxn modelId="{403C2CF7-0EBB-C740-BE5C-371ACA3705EF}" type="presParOf" srcId="{0B7C7F1F-EC32-C147-B992-B0D42ABA2B52}" destId="{73441D9C-F46A-1B42-9D3B-3DE7B0EC4441}" srcOrd="11" destOrd="0" presId="urn:microsoft.com/office/officeart/2005/8/layout/list1"/>
    <dgm:cxn modelId="{5E539706-C6C4-D14C-A080-376982810BD4}" type="presParOf" srcId="{0B7C7F1F-EC32-C147-B992-B0D42ABA2B52}" destId="{F0DA86F8-C3CE-8A46-B286-59580EFA9E33}" srcOrd="12" destOrd="0" presId="urn:microsoft.com/office/officeart/2005/8/layout/list1"/>
    <dgm:cxn modelId="{622C5396-F1C6-6249-8A6D-4376EF20402D}" type="presParOf" srcId="{F0DA86F8-C3CE-8A46-B286-59580EFA9E33}" destId="{08BB447B-C888-3746-AF09-6D89B50EF46E}" srcOrd="0" destOrd="0" presId="urn:microsoft.com/office/officeart/2005/8/layout/list1"/>
    <dgm:cxn modelId="{F125F780-1307-3443-9C9A-DBB6E2273156}" type="presParOf" srcId="{F0DA86F8-C3CE-8A46-B286-59580EFA9E33}" destId="{D8A8CE43-30E1-C241-8162-CD5658270877}" srcOrd="1" destOrd="0" presId="urn:microsoft.com/office/officeart/2005/8/layout/list1"/>
    <dgm:cxn modelId="{FC166A2E-03A4-594B-BB54-8555C9333195}" type="presParOf" srcId="{0B7C7F1F-EC32-C147-B992-B0D42ABA2B52}" destId="{81EDD86A-6142-9A4E-B1B8-198C9640010A}" srcOrd="13" destOrd="0" presId="urn:microsoft.com/office/officeart/2005/8/layout/list1"/>
    <dgm:cxn modelId="{FA37BF20-C9DC-B64C-A395-D3AD1760819E}"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5" csCatId="colorful" phldr="1"/>
      <dgm:spPr/>
      <dgm:t>
        <a:bodyPr/>
        <a:lstStyle/>
        <a:p>
          <a:endParaRPr lang="zh-CN" altLang="en-US"/>
        </a:p>
      </dgm:t>
    </dgm:pt>
    <dgm:pt modelId="{42822A77-25B0-324F-85E9-DE84BEE5D0B7}">
      <dgm:prSet phldrT="[文本]" custT="1"/>
      <dgm:spPr>
        <a:blipFill rotWithShape="0">
          <a:blip xmlns:r="http://schemas.openxmlformats.org/officeDocument/2006/relationships" r:embed="rId1"/>
          <a:stretch>
            <a:fillRect/>
          </a:stretch>
        </a:blipFill>
      </dgm:spPr>
      <dgm:t>
        <a:bodyPr/>
        <a:lstStyle/>
        <a:p>
          <a:r>
            <a:rPr lang="zh-CN" altLang="en-US">
              <a:noFill/>
            </a:rPr>
            <a:t> </a:t>
          </a:r>
        </a:p>
      </dgm:t>
    </dgm:p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baseline="0" dirty="0" smtClean="0"/>
            <a:t>Merge</a:t>
          </a:r>
          <a:r>
            <a:rPr lang="zh-CN" altLang="en-US" sz="1200" b="1" baseline="0" dirty="0" smtClean="0"/>
            <a:t> </a:t>
          </a:r>
          <a:r>
            <a:rPr lang="en-US" altLang="zh-CN" sz="1200" b="1" baseline="0" dirty="0" smtClean="0"/>
            <a:t>two</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with</a:t>
          </a:r>
          <a:r>
            <a:rPr lang="zh-CN" altLang="en-US" sz="1200" b="1" baseline="0" dirty="0" smtClean="0"/>
            <a:t> </a:t>
          </a:r>
          <a:r>
            <a:rPr lang="en-US" altLang="zh-CN" sz="1200" b="1" baseline="0" dirty="0" smtClean="0"/>
            <a:t>min</a:t>
          </a:r>
          <a:r>
            <a:rPr lang="zh-CN" altLang="en-US" sz="1200" b="1" baseline="0" dirty="0" smtClean="0"/>
            <a:t> </a:t>
          </a:r>
          <a:r>
            <a:rPr lang="en-US" altLang="zh-CN" sz="1200" b="1" baseline="0" dirty="0" smtClean="0"/>
            <a:t>root</a:t>
          </a:r>
          <a:r>
            <a:rPr lang="zh-CN" altLang="en-US" sz="1200" b="1" baseline="0" dirty="0" smtClean="0"/>
            <a:t> </a:t>
          </a:r>
          <a:r>
            <a:rPr lang="en-US" altLang="zh-CN" sz="1200" b="1" baseline="0" dirty="0" smtClean="0"/>
            <a:t>node</a:t>
          </a:r>
          <a:r>
            <a:rPr lang="zh-CN" altLang="en-US" sz="1200" b="1" baseline="0" dirty="0" smtClean="0"/>
            <a:t> </a:t>
          </a:r>
          <a:r>
            <a:rPr lang="en-US" altLang="zh-CN" sz="1200" b="1" baseline="0" dirty="0" smtClean="0"/>
            <a:t>weight(</a:t>
          </a:r>
          <a:r>
            <a:rPr lang="en-US" altLang="zh-CN" sz="1200" b="1" baseline="0" dirty="0" err="1" smtClean="0"/>
            <a:t>new_root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left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right).</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Repeat</a:t>
          </a:r>
          <a:r>
            <a:rPr lang="zh-CN" altLang="en-US" sz="1200" b="1" baseline="0" dirty="0" smtClean="0"/>
            <a:t> </a:t>
          </a:r>
          <a:r>
            <a:rPr lang="en-US" altLang="zh-CN" sz="1200" b="1" baseline="0" dirty="0" smtClean="0"/>
            <a:t>&lt;2&gt;</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&lt;3&gt;</a:t>
          </a:r>
          <a:r>
            <a:rPr lang="zh-CN" altLang="en-US" sz="1200" b="1" baseline="0" dirty="0" smtClean="0"/>
            <a:t> </a:t>
          </a:r>
          <a:r>
            <a:rPr lang="en-US" altLang="zh-CN" sz="1200" b="1" baseline="0" dirty="0" smtClean="0"/>
            <a:t>until</a:t>
          </a:r>
          <a:r>
            <a:rPr lang="zh-CN" altLang="en-US" sz="1200" b="1" baseline="0" dirty="0" smtClean="0"/>
            <a:t> </a:t>
          </a:r>
          <a:r>
            <a:rPr lang="en-US" altLang="zh-CN" sz="1200" b="1" baseline="0" dirty="0" smtClean="0"/>
            <a:t>there</a:t>
          </a:r>
          <a:r>
            <a:rPr lang="zh-CN" altLang="en-US" sz="1200" b="1" baseline="0" dirty="0" smtClean="0"/>
            <a:t> </a:t>
          </a:r>
          <a:r>
            <a:rPr lang="en-US" altLang="zh-CN" sz="1200" b="1" baseline="0" dirty="0" smtClean="0"/>
            <a:t>exists</a:t>
          </a:r>
          <a:r>
            <a:rPr lang="zh-CN" altLang="en-US" sz="1200" b="1" baseline="0" dirty="0" smtClean="0"/>
            <a:t> </a:t>
          </a:r>
          <a:r>
            <a:rPr lang="en-US" altLang="zh-CN" sz="1200" b="1" baseline="0" dirty="0" smtClean="0"/>
            <a:t>only</a:t>
          </a:r>
          <a:r>
            <a:rPr lang="zh-CN" altLang="en-US" sz="1200" b="1" baseline="0" dirty="0" smtClean="0"/>
            <a:t> </a:t>
          </a:r>
          <a:r>
            <a:rPr lang="en-US" altLang="zh-CN" sz="1200" b="1" baseline="0" dirty="0" smtClean="0"/>
            <a:t>one</a:t>
          </a:r>
          <a:r>
            <a:rPr lang="zh-CN" altLang="en-US" sz="1200" b="1" baseline="0" dirty="0" smtClean="0"/>
            <a:t> </a:t>
          </a:r>
          <a:r>
            <a:rPr lang="en-US" altLang="zh-CN" sz="1200" b="1" baseline="0"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Delete</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selected</a:t>
          </a:r>
          <a:r>
            <a:rPr lang="zh-CN" altLang="en-US" sz="1200" b="1" baseline="0" dirty="0" smtClean="0"/>
            <a:t> </a:t>
          </a:r>
          <a:r>
            <a:rPr lang="en-US" altLang="zh-CN" sz="1200" b="1" baseline="0" dirty="0" smtClean="0"/>
            <a:t>trees</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put</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new</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to</a:t>
          </a:r>
          <a:r>
            <a:rPr lang="zh-CN" altLang="en-US" sz="1200" b="1" baseline="0" dirty="0" smtClean="0"/>
            <a:t> </a:t>
          </a:r>
          <a:r>
            <a:rPr lang="en-US" altLang="zh-CN" sz="1200" b="1" baseline="0" dirty="0" smtClean="0"/>
            <a:t>forest.</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custScaleX="111745">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custLinFactNeighborX="111" custLinFactNeighborY="-40">
        <dgm:presLayoutVars>
          <dgm:bulletEnabled val="1"/>
        </dgm:presLayoutVars>
      </dgm:prSet>
      <dgm:spPr/>
      <dgm:t>
        <a:bodyPr/>
        <a:lstStyle/>
        <a:p>
          <a:endParaRPr lang="zh-CN" altLang="en-US"/>
        </a:p>
      </dgm:t>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custScaleX="111772">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custScaleX="111772">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t>
        <a:bodyPr/>
        <a:lstStyle/>
        <a:p>
          <a:endParaRPr lang="zh-CN" altLang="en-US"/>
        </a:p>
      </dgm:t>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custScaleX="111772">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70C99DA9-E69C-7247-85FA-EEE908817CFB}" type="presOf" srcId="{F60633E2-8C40-5646-BDF0-C8A897630DF1}" destId="{08BB447B-C888-3746-AF09-6D89B50EF46E}" srcOrd="0" destOrd="0" presId="urn:microsoft.com/office/officeart/2005/8/layout/list1"/>
    <dgm:cxn modelId="{13C50BB7-588F-AF47-8D90-9630F6F660EF}" type="presOf" srcId="{50BA94ED-DA9A-5B49-A1F0-C44F64D819A8}" destId="{D8CA6AEB-8BFE-CB49-9A02-CE6B0DE85F5F}" srcOrd="1" destOrd="0" presId="urn:microsoft.com/office/officeart/2005/8/layout/list1"/>
    <dgm:cxn modelId="{485F906A-67F8-964A-82E8-072321A72F5F}" type="presOf" srcId="{50BA94ED-DA9A-5B49-A1F0-C44F64D819A8}" destId="{71C86742-7427-8F4C-8F9C-516D652D8C5D}" srcOrd="0" destOrd="0" presId="urn:microsoft.com/office/officeart/2005/8/layout/list1"/>
    <dgm:cxn modelId="{69D627B1-883F-9845-9528-D4A1F50A48C7}" type="presOf" srcId="{42822A77-25B0-324F-85E9-DE84BEE5D0B7}" destId="{70178CEF-4942-7A40-BB90-255C9B01AD9F}" srcOrd="0" destOrd="0" presId="urn:microsoft.com/office/officeart/2005/8/layout/list1"/>
    <dgm:cxn modelId="{A98F3BF3-3408-204F-96BC-88629BA1941D}" type="presOf" srcId="{95F793E3-86F7-E144-9A8C-D4B94921363E}" destId="{DF7DE49E-E0CD-834D-9D11-AB35892E92D9}"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E2105A35-2E5E-074C-8869-1A87A2646281}" type="presOf" srcId="{F60633E2-8C40-5646-BDF0-C8A897630DF1}" destId="{D8A8CE43-30E1-C241-8162-CD5658270877}" srcOrd="1"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A148AB3F-9F41-0E44-AD08-BB18A60CC70E}" srcId="{AF49740E-5CB0-EB42-B908-687EA405AB2F}" destId="{F60633E2-8C40-5646-BDF0-C8A897630DF1}" srcOrd="3" destOrd="0" parTransId="{7535D132-EA8E-DA4C-8E0E-A6A2ADBE93AC}" sibTransId="{07E8D1AE-D1EA-4E49-8AB8-85975E57C5F4}"/>
    <dgm:cxn modelId="{69B57FD7-CA7D-F64C-95DD-09C401A258BB}" srcId="{AF49740E-5CB0-EB42-B908-687EA405AB2F}" destId="{50BA94ED-DA9A-5B49-A1F0-C44F64D819A8}" srcOrd="2" destOrd="0" parTransId="{FA78E1AD-4DEE-5947-B4A9-F05ABF3593E0}" sibTransId="{F1DF4871-0291-7A47-8354-23FF3D1DB7AA}"/>
    <dgm:cxn modelId="{A670070A-6B2C-1D47-902A-0054F2EF01EB}" type="presOf" srcId="{42822A77-25B0-324F-85E9-DE84BEE5D0B7}" destId="{7E78146F-4165-DE4E-BB5E-B54742EEBAA5}" srcOrd="1" destOrd="0" presId="urn:microsoft.com/office/officeart/2005/8/layout/list1"/>
    <dgm:cxn modelId="{F41BF15C-FB66-8545-AA0C-D100D5D69B94}" type="presOf" srcId="{95F793E3-86F7-E144-9A8C-D4B94921363E}" destId="{0037BFCB-AF2F-1148-A7E4-05515A558750}" srcOrd="0" destOrd="0" presId="urn:microsoft.com/office/officeart/2005/8/layout/list1"/>
    <dgm:cxn modelId="{4626AA20-9EDE-6443-A3E7-BC5A2286DE99}" type="presOf" srcId="{AF49740E-5CB0-EB42-B908-687EA405AB2F}" destId="{0B7C7F1F-EC32-C147-B992-B0D42ABA2B52}" srcOrd="0" destOrd="0" presId="urn:microsoft.com/office/officeart/2005/8/layout/list1"/>
    <dgm:cxn modelId="{8DB736E7-CB08-464C-97C8-0AE1C9D7C017}" type="presParOf" srcId="{0B7C7F1F-EC32-C147-B992-B0D42ABA2B52}" destId="{DA96720C-0F05-AD48-9841-C2E13D2ED541}" srcOrd="0" destOrd="0" presId="urn:microsoft.com/office/officeart/2005/8/layout/list1"/>
    <dgm:cxn modelId="{52FC4F3D-E36A-B242-BF25-B0B444885959}" type="presParOf" srcId="{DA96720C-0F05-AD48-9841-C2E13D2ED541}" destId="{70178CEF-4942-7A40-BB90-255C9B01AD9F}" srcOrd="0" destOrd="0" presId="urn:microsoft.com/office/officeart/2005/8/layout/list1"/>
    <dgm:cxn modelId="{942C2941-5CF4-6241-BAB4-81D7E96E045E}" type="presParOf" srcId="{DA96720C-0F05-AD48-9841-C2E13D2ED541}" destId="{7E78146F-4165-DE4E-BB5E-B54742EEBAA5}" srcOrd="1" destOrd="0" presId="urn:microsoft.com/office/officeart/2005/8/layout/list1"/>
    <dgm:cxn modelId="{5F47FE1B-515B-3E40-B1B4-2B0A1542E3B3}" type="presParOf" srcId="{0B7C7F1F-EC32-C147-B992-B0D42ABA2B52}" destId="{60A36751-F2E6-BC4A-89F2-644AF63BB937}" srcOrd="1" destOrd="0" presId="urn:microsoft.com/office/officeart/2005/8/layout/list1"/>
    <dgm:cxn modelId="{C1065C6D-18B4-784B-8C07-76A39C1E1164}" type="presParOf" srcId="{0B7C7F1F-EC32-C147-B992-B0D42ABA2B52}" destId="{E2D298DA-AB8A-A244-8110-6853A785BD88}" srcOrd="2" destOrd="0" presId="urn:microsoft.com/office/officeart/2005/8/layout/list1"/>
    <dgm:cxn modelId="{44E621DD-FF06-AD42-8701-319FB77CD4ED}" type="presParOf" srcId="{0B7C7F1F-EC32-C147-B992-B0D42ABA2B52}" destId="{221B2650-1E57-4245-B292-095D24CD43A5}" srcOrd="3" destOrd="0" presId="urn:microsoft.com/office/officeart/2005/8/layout/list1"/>
    <dgm:cxn modelId="{6E1D5911-3E84-D641-91B4-00149ADEBDFB}" type="presParOf" srcId="{0B7C7F1F-EC32-C147-B992-B0D42ABA2B52}" destId="{27540E65-9A76-5146-B07E-1C976794E585}" srcOrd="4" destOrd="0" presId="urn:microsoft.com/office/officeart/2005/8/layout/list1"/>
    <dgm:cxn modelId="{C7D5494E-DC02-9B45-ADA6-DC2C9CE82C92}" type="presParOf" srcId="{27540E65-9A76-5146-B07E-1C976794E585}" destId="{0037BFCB-AF2F-1148-A7E4-05515A558750}" srcOrd="0" destOrd="0" presId="urn:microsoft.com/office/officeart/2005/8/layout/list1"/>
    <dgm:cxn modelId="{C2E83374-64B9-A84F-8923-EACF209CDFEB}" type="presParOf" srcId="{27540E65-9A76-5146-B07E-1C976794E585}" destId="{DF7DE49E-E0CD-834D-9D11-AB35892E92D9}" srcOrd="1" destOrd="0" presId="urn:microsoft.com/office/officeart/2005/8/layout/list1"/>
    <dgm:cxn modelId="{09FD1220-25CE-A34D-8659-3417924383E5}" type="presParOf" srcId="{0B7C7F1F-EC32-C147-B992-B0D42ABA2B52}" destId="{5168DA38-EA23-D140-B620-569FFCF70CE0}" srcOrd="5" destOrd="0" presId="urn:microsoft.com/office/officeart/2005/8/layout/list1"/>
    <dgm:cxn modelId="{B24B1CFE-C88C-FF44-92CB-5AEC6702D621}" type="presParOf" srcId="{0B7C7F1F-EC32-C147-B992-B0D42ABA2B52}" destId="{146FE6D8-1C49-9844-A189-B0A8866A4136}" srcOrd="6" destOrd="0" presId="urn:microsoft.com/office/officeart/2005/8/layout/list1"/>
    <dgm:cxn modelId="{8F8CC0E3-2C44-DE47-A4A8-01A255BD81DA}" type="presParOf" srcId="{0B7C7F1F-EC32-C147-B992-B0D42ABA2B52}" destId="{72DFFFAA-E193-AC44-890B-E8126E49FACB}" srcOrd="7" destOrd="0" presId="urn:microsoft.com/office/officeart/2005/8/layout/list1"/>
    <dgm:cxn modelId="{23BC1FF5-2F10-4848-8CDF-51A1CD132431}" type="presParOf" srcId="{0B7C7F1F-EC32-C147-B992-B0D42ABA2B52}" destId="{98D5A6AB-7372-1E48-9475-027B636AFB35}" srcOrd="8" destOrd="0" presId="urn:microsoft.com/office/officeart/2005/8/layout/list1"/>
    <dgm:cxn modelId="{C309595D-B6EF-8946-B6BE-4DF1BAFD6E6E}" type="presParOf" srcId="{98D5A6AB-7372-1E48-9475-027B636AFB35}" destId="{71C86742-7427-8F4C-8F9C-516D652D8C5D}" srcOrd="0" destOrd="0" presId="urn:microsoft.com/office/officeart/2005/8/layout/list1"/>
    <dgm:cxn modelId="{4A5BA360-DA32-674E-936D-E0520E6E5A01}" type="presParOf" srcId="{98D5A6AB-7372-1E48-9475-027B636AFB35}" destId="{D8CA6AEB-8BFE-CB49-9A02-CE6B0DE85F5F}" srcOrd="1" destOrd="0" presId="urn:microsoft.com/office/officeart/2005/8/layout/list1"/>
    <dgm:cxn modelId="{D48DCA70-9B55-C345-BE7E-46221732C581}" type="presParOf" srcId="{0B7C7F1F-EC32-C147-B992-B0D42ABA2B52}" destId="{4340EA54-2BF1-ED4A-9FC6-9C9B9FCCC3AC}" srcOrd="9" destOrd="0" presId="urn:microsoft.com/office/officeart/2005/8/layout/list1"/>
    <dgm:cxn modelId="{8A1C8DC2-7365-B840-A900-570890842955}" type="presParOf" srcId="{0B7C7F1F-EC32-C147-B992-B0D42ABA2B52}" destId="{9AD70FC1-5604-C641-8499-3024A626116C}" srcOrd="10" destOrd="0" presId="urn:microsoft.com/office/officeart/2005/8/layout/list1"/>
    <dgm:cxn modelId="{403C2CF7-0EBB-C740-BE5C-371ACA3705EF}" type="presParOf" srcId="{0B7C7F1F-EC32-C147-B992-B0D42ABA2B52}" destId="{73441D9C-F46A-1B42-9D3B-3DE7B0EC4441}" srcOrd="11" destOrd="0" presId="urn:microsoft.com/office/officeart/2005/8/layout/list1"/>
    <dgm:cxn modelId="{5E539706-C6C4-D14C-A080-376982810BD4}" type="presParOf" srcId="{0B7C7F1F-EC32-C147-B992-B0D42ABA2B52}" destId="{F0DA86F8-C3CE-8A46-B286-59580EFA9E33}" srcOrd="12" destOrd="0" presId="urn:microsoft.com/office/officeart/2005/8/layout/list1"/>
    <dgm:cxn modelId="{622C5396-F1C6-6249-8A6D-4376EF20402D}" type="presParOf" srcId="{F0DA86F8-C3CE-8A46-B286-59580EFA9E33}" destId="{08BB447B-C888-3746-AF09-6D89B50EF46E}" srcOrd="0" destOrd="0" presId="urn:microsoft.com/office/officeart/2005/8/layout/list1"/>
    <dgm:cxn modelId="{F125F780-1307-3443-9C9A-DBB6E2273156}" type="presParOf" srcId="{F0DA86F8-C3CE-8A46-B286-59580EFA9E33}" destId="{D8A8CE43-30E1-C241-8162-CD5658270877}" srcOrd="1" destOrd="0" presId="urn:microsoft.com/office/officeart/2005/8/layout/list1"/>
    <dgm:cxn modelId="{FC166A2E-03A4-594B-BB54-8555C9333195}" type="presParOf" srcId="{0B7C7F1F-EC32-C147-B992-B0D42ABA2B52}" destId="{81EDD86A-6142-9A4E-B1B8-198C9640010A}" srcOrd="13" destOrd="0" presId="urn:microsoft.com/office/officeart/2005/8/layout/list1"/>
    <dgm:cxn modelId="{FA37BF20-C9DC-B64C-A395-D3AD1760819E}"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7E233-8CAC-6840-88CB-96DDE84E95B6}" type="doc">
      <dgm:prSet loTypeId="urn:microsoft.com/office/officeart/2005/8/layout/arrow6" loCatId="" qsTypeId="urn:microsoft.com/office/officeart/2005/8/quickstyle/simple5" qsCatId="simple" csTypeId="urn:microsoft.com/office/officeart/2005/8/colors/accent1_2" csCatId="accent1" phldr="1"/>
      <dgm:spPr/>
      <dgm:t>
        <a:bodyPr/>
        <a:lstStyle/>
        <a:p>
          <a:endParaRPr lang="zh-CN" altLang="en-US"/>
        </a:p>
      </dgm:t>
    </dgm:pt>
    <dgm:pt modelId="{017DAA70-2D42-6445-AF97-2BA2C404FD4D}">
      <dgm:prSet phldrT="[文本]"/>
      <dgm:spPr/>
      <dgm:t>
        <a:bodyPr/>
        <a:lstStyle/>
        <a:p>
          <a:r>
            <a:rPr lang="en-US" altLang="zh-CN" b="1" dirty="0" smtClean="0"/>
            <a:t>Fix</a:t>
          </a:r>
          <a:r>
            <a:rPr lang="zh-CN" altLang="en-US" b="1" baseline="0" dirty="0" smtClean="0"/>
            <a:t> </a:t>
          </a:r>
          <a:r>
            <a:rPr lang="en-US" altLang="zh-CN" b="1" baseline="0" dirty="0" smtClean="0"/>
            <a:t>Length</a:t>
          </a:r>
          <a:endParaRPr lang="zh-CN" altLang="en-US" b="1" dirty="0"/>
        </a:p>
      </dgm:t>
    </dgm:pt>
    <dgm:pt modelId="{692DB106-69CF-AE49-A191-D928E9AAFA7C}" type="parTrans" cxnId="{5D0513CD-5EE9-B14E-8BF2-7521CD67F59B}">
      <dgm:prSet/>
      <dgm:spPr/>
      <dgm:t>
        <a:bodyPr/>
        <a:lstStyle/>
        <a:p>
          <a:endParaRPr lang="zh-CN" altLang="en-US" b="1"/>
        </a:p>
      </dgm:t>
    </dgm:pt>
    <dgm:pt modelId="{19030A6E-B971-EC41-8A9D-ACB755D45C5F}" type="sibTrans" cxnId="{5D0513CD-5EE9-B14E-8BF2-7521CD67F59B}">
      <dgm:prSet/>
      <dgm:spPr/>
      <dgm:t>
        <a:bodyPr/>
        <a:lstStyle/>
        <a:p>
          <a:endParaRPr lang="zh-CN" altLang="en-US" b="1"/>
        </a:p>
      </dgm:t>
    </dgm:pt>
    <dgm:pt modelId="{75A46608-AB03-3046-82DA-415CA1D1F48A}">
      <dgm:prSet phldrT="[文本]"/>
      <dgm:spPr/>
      <dgm:t>
        <a:bodyPr/>
        <a:lstStyle/>
        <a:p>
          <a:r>
            <a:rPr lang="en-US" altLang="en-US" b="1" dirty="0" smtClean="0"/>
            <a:t>Variable</a:t>
          </a:r>
          <a:r>
            <a:rPr lang="zh-CN" altLang="en-US" b="1" dirty="0" smtClean="0"/>
            <a:t> </a:t>
          </a:r>
          <a:r>
            <a:rPr lang="en-US" altLang="zh-CN" b="1" dirty="0" err="1" smtClean="0"/>
            <a:t>Lenghth</a:t>
          </a:r>
          <a:endParaRPr lang="zh-CN" altLang="en-US" b="1" dirty="0"/>
        </a:p>
      </dgm:t>
    </dgm:pt>
    <dgm:pt modelId="{F4383A06-C601-3446-9149-67D1229A2DFE}" type="parTrans" cxnId="{D015D223-3968-A84F-AB76-D975B9830EC5}">
      <dgm:prSet/>
      <dgm:spPr/>
      <dgm:t>
        <a:bodyPr/>
        <a:lstStyle/>
        <a:p>
          <a:endParaRPr lang="zh-CN" altLang="en-US" b="1"/>
        </a:p>
      </dgm:t>
    </dgm:pt>
    <dgm:pt modelId="{20517848-23DB-0941-8B2B-B373278F507F}" type="sibTrans" cxnId="{D015D223-3968-A84F-AB76-D975B9830EC5}">
      <dgm:prSet/>
      <dgm:spPr/>
      <dgm:t>
        <a:bodyPr/>
        <a:lstStyle/>
        <a:p>
          <a:endParaRPr lang="zh-CN" altLang="en-US" b="1"/>
        </a:p>
      </dgm:t>
    </dgm:pt>
    <dgm:pt modelId="{E718E801-A8B1-6143-9338-5DAE935C2009}" type="pres">
      <dgm:prSet presAssocID="{2417E233-8CAC-6840-88CB-96DDE84E95B6}" presName="compositeShape" presStyleCnt="0">
        <dgm:presLayoutVars>
          <dgm:chMax val="2"/>
          <dgm:dir/>
          <dgm:resizeHandles val="exact"/>
        </dgm:presLayoutVars>
      </dgm:prSet>
      <dgm:spPr/>
      <dgm:t>
        <a:bodyPr/>
        <a:lstStyle/>
        <a:p>
          <a:endParaRPr lang="zh-CN" altLang="en-US"/>
        </a:p>
      </dgm:t>
    </dgm:pt>
    <dgm:pt modelId="{458AF19A-452D-274F-81F5-15641ABF9A02}" type="pres">
      <dgm:prSet presAssocID="{2417E233-8CAC-6840-88CB-96DDE84E95B6}" presName="ribbon" presStyleLbl="node1" presStyleIdx="0" presStyleCnt="1" custScaleX="116475" custLinFactNeighborX="1382" custLinFactNeighborY="16572"/>
      <dgm:spPr/>
      <dgm:t>
        <a:bodyPr/>
        <a:lstStyle/>
        <a:p>
          <a:endParaRPr lang="zh-CN" altLang="en-US"/>
        </a:p>
      </dgm:t>
    </dgm:pt>
    <dgm:pt modelId="{9CC11527-662A-D248-9264-6683500301BD}" type="pres">
      <dgm:prSet presAssocID="{2417E233-8CAC-6840-88CB-96DDE84E95B6}" presName="leftArrowText" presStyleLbl="node1" presStyleIdx="0" presStyleCnt="1">
        <dgm:presLayoutVars>
          <dgm:chMax val="0"/>
          <dgm:bulletEnabled val="1"/>
        </dgm:presLayoutVars>
      </dgm:prSet>
      <dgm:spPr/>
      <dgm:t>
        <a:bodyPr/>
        <a:lstStyle/>
        <a:p>
          <a:endParaRPr lang="zh-CN" altLang="en-US"/>
        </a:p>
      </dgm:t>
    </dgm:pt>
    <dgm:pt modelId="{2A0DBCC6-7EF0-1248-885D-45516D967990}" type="pres">
      <dgm:prSet presAssocID="{2417E233-8CAC-6840-88CB-96DDE84E95B6}" presName="rightArrowText" presStyleLbl="node1" presStyleIdx="0" presStyleCnt="1">
        <dgm:presLayoutVars>
          <dgm:chMax val="0"/>
          <dgm:bulletEnabled val="1"/>
        </dgm:presLayoutVars>
      </dgm:prSet>
      <dgm:spPr/>
      <dgm:t>
        <a:bodyPr/>
        <a:lstStyle/>
        <a:p>
          <a:endParaRPr lang="zh-CN" altLang="en-US"/>
        </a:p>
      </dgm:t>
    </dgm:pt>
  </dgm:ptLst>
  <dgm:cxnLst>
    <dgm:cxn modelId="{7C3C0499-B206-C543-BC43-F0B5290ACC17}" type="presOf" srcId="{75A46608-AB03-3046-82DA-415CA1D1F48A}" destId="{2A0DBCC6-7EF0-1248-885D-45516D967990}" srcOrd="0" destOrd="0" presId="urn:microsoft.com/office/officeart/2005/8/layout/arrow6"/>
    <dgm:cxn modelId="{70F899AE-9D06-F140-93E2-F648A954455C}" type="presOf" srcId="{2417E233-8CAC-6840-88CB-96DDE84E95B6}" destId="{E718E801-A8B1-6143-9338-5DAE935C2009}" srcOrd="0" destOrd="0" presId="urn:microsoft.com/office/officeart/2005/8/layout/arrow6"/>
    <dgm:cxn modelId="{D015D223-3968-A84F-AB76-D975B9830EC5}" srcId="{2417E233-8CAC-6840-88CB-96DDE84E95B6}" destId="{75A46608-AB03-3046-82DA-415CA1D1F48A}" srcOrd="1" destOrd="0" parTransId="{F4383A06-C601-3446-9149-67D1229A2DFE}" sibTransId="{20517848-23DB-0941-8B2B-B373278F507F}"/>
    <dgm:cxn modelId="{5D0513CD-5EE9-B14E-8BF2-7521CD67F59B}" srcId="{2417E233-8CAC-6840-88CB-96DDE84E95B6}" destId="{017DAA70-2D42-6445-AF97-2BA2C404FD4D}" srcOrd="0" destOrd="0" parTransId="{692DB106-69CF-AE49-A191-D928E9AAFA7C}" sibTransId="{19030A6E-B971-EC41-8A9D-ACB755D45C5F}"/>
    <dgm:cxn modelId="{F17145FA-B3C2-B44F-9C45-53044C0B8535}" type="presOf" srcId="{017DAA70-2D42-6445-AF97-2BA2C404FD4D}" destId="{9CC11527-662A-D248-9264-6683500301BD}" srcOrd="0" destOrd="0" presId="urn:microsoft.com/office/officeart/2005/8/layout/arrow6"/>
    <dgm:cxn modelId="{DCD36F4C-27E7-3B4A-A0C4-5EDF8C37C178}" type="presParOf" srcId="{E718E801-A8B1-6143-9338-5DAE935C2009}" destId="{458AF19A-452D-274F-81F5-15641ABF9A02}" srcOrd="0" destOrd="0" presId="urn:microsoft.com/office/officeart/2005/8/layout/arrow6"/>
    <dgm:cxn modelId="{4D40C321-6640-B649-9B2F-02585846263F}" type="presParOf" srcId="{E718E801-A8B1-6143-9338-5DAE935C2009}" destId="{9CC11527-662A-D248-9264-6683500301BD}" srcOrd="1" destOrd="0" presId="urn:microsoft.com/office/officeart/2005/8/layout/arrow6"/>
    <dgm:cxn modelId="{C0E0FD64-F34E-994A-9D1E-896BACB387E5}" type="presParOf" srcId="{E718E801-A8B1-6143-9338-5DAE935C2009}" destId="{2A0DBCC6-7EF0-1248-885D-45516D96799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FB6ACA-75DD-0C4A-8715-3CBB2C2472B4}" type="doc">
      <dgm:prSet loTypeId="urn:microsoft.com/office/officeart/2005/8/layout/chevron1" loCatId="" qsTypeId="urn:microsoft.com/office/officeart/2005/8/quickstyle/simple4" qsCatId="simple" csTypeId="urn:microsoft.com/office/officeart/2005/8/colors/colorful1" csCatId="colorful" phldr="1"/>
      <dgm:spPr/>
    </dgm:pt>
    <dgm:pt modelId="{5E5E26D0-4062-8F4C-9D35-DB9AFEF74206}">
      <dgm:prSet phldrT="[文本]"/>
      <dgm:spPr/>
      <dgm:t>
        <a:bodyPr/>
        <a:lstStyle/>
        <a:p>
          <a:r>
            <a:rPr lang="en-US" altLang="zh-CN" dirty="0" smtClean="0"/>
            <a:t>Max</a:t>
          </a:r>
          <a:r>
            <a:rPr lang="zh-CN" altLang="en-US" dirty="0" smtClean="0"/>
            <a:t> </a:t>
          </a:r>
          <a:r>
            <a:rPr lang="en-US" altLang="zh-CN" dirty="0" err="1" smtClean="0"/>
            <a:t>Likelyhood</a:t>
          </a:r>
          <a:endParaRPr lang="zh-CN" altLang="en-US" dirty="0"/>
        </a:p>
      </dgm:t>
    </dgm:pt>
    <dgm:pt modelId="{A19EB585-3AAA-554F-99AE-240D2B32BB91}" type="parTrans" cxnId="{E5AF3AC4-3900-7D46-8052-C7F4F05A5D4A}">
      <dgm:prSet/>
      <dgm:spPr/>
      <dgm:t>
        <a:bodyPr/>
        <a:lstStyle/>
        <a:p>
          <a:endParaRPr lang="zh-CN" altLang="en-US"/>
        </a:p>
      </dgm:t>
    </dgm:pt>
    <dgm:pt modelId="{605E9120-4FD0-8843-AFCC-8A209886C542}" type="sibTrans" cxnId="{E5AF3AC4-3900-7D46-8052-C7F4F05A5D4A}">
      <dgm:prSet/>
      <dgm:spPr/>
      <dgm:t>
        <a:bodyPr/>
        <a:lstStyle/>
        <a:p>
          <a:endParaRPr lang="zh-CN" altLang="en-US"/>
        </a:p>
      </dgm:t>
    </dgm:pt>
    <dgm:pt modelId="{8E777861-6594-9945-805C-330A618C3E0F}">
      <dgm:prSet phldrT="[文本]"/>
      <dgm:spPr/>
      <dgm:t>
        <a:bodyPr/>
        <a:lstStyle/>
        <a:p>
          <a:r>
            <a:rPr lang="en-US" altLang="zh-CN" dirty="0" smtClean="0"/>
            <a:t>Max</a:t>
          </a:r>
          <a:r>
            <a:rPr lang="zh-CN" altLang="en-US" baseline="0" dirty="0" smtClean="0"/>
            <a:t> </a:t>
          </a:r>
          <a:r>
            <a:rPr lang="en-US" altLang="zh-CN" baseline="0" dirty="0" smtClean="0"/>
            <a:t>Log</a:t>
          </a:r>
          <a:r>
            <a:rPr lang="zh-CN" altLang="en-US" baseline="0" dirty="0" smtClean="0"/>
            <a:t> </a:t>
          </a:r>
          <a:r>
            <a:rPr lang="en-US" altLang="zh-CN" baseline="0" dirty="0" err="1" smtClean="0"/>
            <a:t>Likelyhood</a:t>
          </a:r>
          <a:endParaRPr lang="zh-CN" altLang="en-US" dirty="0"/>
        </a:p>
      </dgm:t>
    </dgm:pt>
    <dgm:pt modelId="{5062E2DE-38B1-FF4D-B5F9-82193D0436F3}" type="parTrans" cxnId="{E95F3DDD-B6CF-B245-B66C-CE8C8B17A8D3}">
      <dgm:prSet/>
      <dgm:spPr/>
      <dgm:t>
        <a:bodyPr/>
        <a:lstStyle/>
        <a:p>
          <a:endParaRPr lang="zh-CN" altLang="en-US"/>
        </a:p>
      </dgm:t>
    </dgm:pt>
    <dgm:pt modelId="{7382F9E9-4860-7A41-955F-567C49EA5F8D}" type="sibTrans" cxnId="{E95F3DDD-B6CF-B245-B66C-CE8C8B17A8D3}">
      <dgm:prSet/>
      <dgm:spPr/>
      <dgm:t>
        <a:bodyPr/>
        <a:lstStyle/>
        <a:p>
          <a:endParaRPr lang="zh-CN" altLang="en-US"/>
        </a:p>
      </dgm:t>
    </dgm:pt>
    <dgm:pt modelId="{93B5BA56-53C8-8644-9137-FF5EDCE3D3C2}">
      <dgm:prSet phldrT="[文本]"/>
      <dgm:spPr/>
      <dgm:t>
        <a:bodyPr/>
        <a:lstStyle/>
        <a:p>
          <a:r>
            <a:rPr lang="en-US" altLang="zh-CN" dirty="0" smtClean="0"/>
            <a:t>F</a:t>
          </a:r>
          <a:r>
            <a:rPr lang="zh-CN" altLang="en-US" dirty="0" smtClean="0"/>
            <a:t> </a:t>
          </a:r>
          <a:r>
            <a:rPr lang="en-US" altLang="zh-CN" dirty="0" smtClean="0"/>
            <a:t>Function</a:t>
          </a:r>
          <a:r>
            <a:rPr lang="zh-CN" altLang="en-US" dirty="0" smtClean="0"/>
            <a:t> </a:t>
          </a:r>
          <a:r>
            <a:rPr lang="en-US" altLang="zh-CN" dirty="0" smtClean="0"/>
            <a:t>Constructions</a:t>
          </a:r>
          <a:endParaRPr lang="zh-CN" altLang="en-US" dirty="0"/>
        </a:p>
      </dgm:t>
    </dgm:pt>
    <dgm:pt modelId="{F869B36A-7980-2D40-AF83-A3C9D6CBA02E}" type="parTrans" cxnId="{9FAEF3DA-CC38-8E4F-9315-DED939180C8A}">
      <dgm:prSet/>
      <dgm:spPr/>
      <dgm:t>
        <a:bodyPr/>
        <a:lstStyle/>
        <a:p>
          <a:endParaRPr lang="zh-CN" altLang="en-US"/>
        </a:p>
      </dgm:t>
    </dgm:pt>
    <dgm:pt modelId="{B0DD093C-1CA3-BC48-90C5-3452ADC93602}" type="sibTrans" cxnId="{9FAEF3DA-CC38-8E4F-9315-DED939180C8A}">
      <dgm:prSet/>
      <dgm:spPr/>
      <dgm:t>
        <a:bodyPr/>
        <a:lstStyle/>
        <a:p>
          <a:endParaRPr lang="zh-CN" altLang="en-US"/>
        </a:p>
      </dgm:t>
    </dgm:pt>
    <dgm:pt modelId="{9368A4BA-6882-BB4E-838B-BC8653EF1783}" type="pres">
      <dgm:prSet presAssocID="{5CFB6ACA-75DD-0C4A-8715-3CBB2C2472B4}" presName="Name0" presStyleCnt="0">
        <dgm:presLayoutVars>
          <dgm:dir/>
          <dgm:animLvl val="lvl"/>
          <dgm:resizeHandles val="exact"/>
        </dgm:presLayoutVars>
      </dgm:prSet>
      <dgm:spPr/>
    </dgm:pt>
    <dgm:pt modelId="{FD372020-3A21-C941-96E3-E48400E90CE4}" type="pres">
      <dgm:prSet presAssocID="{5E5E26D0-4062-8F4C-9D35-DB9AFEF74206}" presName="parTxOnly" presStyleLbl="node1" presStyleIdx="0" presStyleCnt="3" custScaleX="60889">
        <dgm:presLayoutVars>
          <dgm:chMax val="0"/>
          <dgm:chPref val="0"/>
          <dgm:bulletEnabled val="1"/>
        </dgm:presLayoutVars>
      </dgm:prSet>
      <dgm:spPr/>
      <dgm:t>
        <a:bodyPr/>
        <a:lstStyle/>
        <a:p>
          <a:endParaRPr lang="zh-CN" altLang="en-US"/>
        </a:p>
      </dgm:t>
    </dgm:pt>
    <dgm:pt modelId="{AB4035C6-379B-7E4D-A4D6-69662A6F5033}" type="pres">
      <dgm:prSet presAssocID="{605E9120-4FD0-8843-AFCC-8A209886C542}" presName="parTxOnlySpace" presStyleCnt="0"/>
      <dgm:spPr/>
    </dgm:pt>
    <dgm:pt modelId="{F69D0A6B-2A9D-6541-9E91-BDC29AB59520}" type="pres">
      <dgm:prSet presAssocID="{8E777861-6594-9945-805C-330A618C3E0F}" presName="parTxOnly" presStyleLbl="node1" presStyleIdx="1" presStyleCnt="3" custScaleX="82202" custLinFactNeighborX="12549" custLinFactNeighborY="12747">
        <dgm:presLayoutVars>
          <dgm:chMax val="0"/>
          <dgm:chPref val="0"/>
          <dgm:bulletEnabled val="1"/>
        </dgm:presLayoutVars>
      </dgm:prSet>
      <dgm:spPr/>
      <dgm:t>
        <a:bodyPr/>
        <a:lstStyle/>
        <a:p>
          <a:endParaRPr lang="zh-CN" altLang="en-US"/>
        </a:p>
      </dgm:t>
    </dgm:pt>
    <dgm:pt modelId="{3EC43E08-765F-8840-AC7F-36CD8973E2FA}" type="pres">
      <dgm:prSet presAssocID="{7382F9E9-4860-7A41-955F-567C49EA5F8D}" presName="parTxOnlySpace" presStyleCnt="0"/>
      <dgm:spPr/>
    </dgm:pt>
    <dgm:pt modelId="{D01D69CF-6617-1349-BDD4-5738C63E9CF3}" type="pres">
      <dgm:prSet presAssocID="{93B5BA56-53C8-8644-9137-FF5EDCE3D3C2}" presName="parTxOnly" presStyleLbl="node1" presStyleIdx="2" presStyleCnt="3" custScaleX="62307">
        <dgm:presLayoutVars>
          <dgm:chMax val="0"/>
          <dgm:chPref val="0"/>
          <dgm:bulletEnabled val="1"/>
        </dgm:presLayoutVars>
      </dgm:prSet>
      <dgm:spPr/>
      <dgm:t>
        <a:bodyPr/>
        <a:lstStyle/>
        <a:p>
          <a:endParaRPr lang="zh-CN" altLang="en-US"/>
        </a:p>
      </dgm:t>
    </dgm:pt>
  </dgm:ptLst>
  <dgm:cxnLst>
    <dgm:cxn modelId="{5E81EF43-BEE0-B94C-9EF2-106902FD0F0B}" type="presOf" srcId="{8E777861-6594-9945-805C-330A618C3E0F}" destId="{F69D0A6B-2A9D-6541-9E91-BDC29AB59520}" srcOrd="0" destOrd="0" presId="urn:microsoft.com/office/officeart/2005/8/layout/chevron1"/>
    <dgm:cxn modelId="{9FAEF3DA-CC38-8E4F-9315-DED939180C8A}" srcId="{5CFB6ACA-75DD-0C4A-8715-3CBB2C2472B4}" destId="{93B5BA56-53C8-8644-9137-FF5EDCE3D3C2}" srcOrd="2" destOrd="0" parTransId="{F869B36A-7980-2D40-AF83-A3C9D6CBA02E}" sibTransId="{B0DD093C-1CA3-BC48-90C5-3452ADC93602}"/>
    <dgm:cxn modelId="{228A2321-236E-AB4D-A80B-7A3CD7D60747}" type="presOf" srcId="{93B5BA56-53C8-8644-9137-FF5EDCE3D3C2}" destId="{D01D69CF-6617-1349-BDD4-5738C63E9CF3}" srcOrd="0" destOrd="0" presId="urn:microsoft.com/office/officeart/2005/8/layout/chevron1"/>
    <dgm:cxn modelId="{E5AF3AC4-3900-7D46-8052-C7F4F05A5D4A}" srcId="{5CFB6ACA-75DD-0C4A-8715-3CBB2C2472B4}" destId="{5E5E26D0-4062-8F4C-9D35-DB9AFEF74206}" srcOrd="0" destOrd="0" parTransId="{A19EB585-3AAA-554F-99AE-240D2B32BB91}" sibTransId="{605E9120-4FD0-8843-AFCC-8A209886C542}"/>
    <dgm:cxn modelId="{9BC06A0D-B225-344E-AF1B-8724A883DC83}" type="presOf" srcId="{5E5E26D0-4062-8F4C-9D35-DB9AFEF74206}" destId="{FD372020-3A21-C941-96E3-E48400E90CE4}" srcOrd="0" destOrd="0" presId="urn:microsoft.com/office/officeart/2005/8/layout/chevron1"/>
    <dgm:cxn modelId="{E95F3DDD-B6CF-B245-B66C-CE8C8B17A8D3}" srcId="{5CFB6ACA-75DD-0C4A-8715-3CBB2C2472B4}" destId="{8E777861-6594-9945-805C-330A618C3E0F}" srcOrd="1" destOrd="0" parTransId="{5062E2DE-38B1-FF4D-B5F9-82193D0436F3}" sibTransId="{7382F9E9-4860-7A41-955F-567C49EA5F8D}"/>
    <dgm:cxn modelId="{68DE4858-F424-F443-9FF0-8D4B7014AE9D}" type="presOf" srcId="{5CFB6ACA-75DD-0C4A-8715-3CBB2C2472B4}" destId="{9368A4BA-6882-BB4E-838B-BC8653EF1783}" srcOrd="0" destOrd="0" presId="urn:microsoft.com/office/officeart/2005/8/layout/chevron1"/>
    <dgm:cxn modelId="{4AC3CF46-5F80-0549-BC81-D929672927CC}" type="presParOf" srcId="{9368A4BA-6882-BB4E-838B-BC8653EF1783}" destId="{FD372020-3A21-C941-96E3-E48400E90CE4}" srcOrd="0" destOrd="0" presId="urn:microsoft.com/office/officeart/2005/8/layout/chevron1"/>
    <dgm:cxn modelId="{D643801F-F582-DF47-8609-DC67C14F8032}" type="presParOf" srcId="{9368A4BA-6882-BB4E-838B-BC8653EF1783}" destId="{AB4035C6-379B-7E4D-A4D6-69662A6F5033}" srcOrd="1" destOrd="0" presId="urn:microsoft.com/office/officeart/2005/8/layout/chevron1"/>
    <dgm:cxn modelId="{00561C4E-EFAD-EB4E-AC94-750CBC953951}" type="presParOf" srcId="{9368A4BA-6882-BB4E-838B-BC8653EF1783}" destId="{F69D0A6B-2A9D-6541-9E91-BDC29AB59520}" srcOrd="2" destOrd="0" presId="urn:microsoft.com/office/officeart/2005/8/layout/chevron1"/>
    <dgm:cxn modelId="{11EDE2EC-730B-874D-8BF6-007A384C840F}" type="presParOf" srcId="{9368A4BA-6882-BB4E-838B-BC8653EF1783}" destId="{3EC43E08-765F-8840-AC7F-36CD8973E2FA}" srcOrd="3" destOrd="0" presId="urn:microsoft.com/office/officeart/2005/8/layout/chevron1"/>
    <dgm:cxn modelId="{C9CC73D7-6009-BD48-9569-8354D3369CED}" type="presParOf" srcId="{9368A4BA-6882-BB4E-838B-BC8653EF1783}" destId="{D01D69CF-6617-1349-BDD4-5738C63E9CF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09B5F7-9E18-FF48-B733-CAA57C40B654}" type="doc">
      <dgm:prSet loTypeId="urn:microsoft.com/office/officeart/2005/8/layout/hierarchy2" loCatId="" qsTypeId="urn:microsoft.com/office/officeart/2005/8/quickstyle/simple5" qsCatId="simple" csTypeId="urn:microsoft.com/office/officeart/2005/8/colors/colorful2" csCatId="colorful" phldr="1"/>
      <dgm:spPr/>
      <dgm:t>
        <a:bodyPr/>
        <a:lstStyle/>
        <a:p>
          <a:endParaRPr lang="zh-CN" altLang="en-US"/>
        </a:p>
      </dgm:t>
    </dgm:pt>
    <dgm:pt modelId="{F25DF147-10A9-AC4E-AADE-115A9A6842DF}">
      <dgm:prSet phldrT="[文本]" custT="1"/>
      <dgm:spPr/>
      <dgm:t>
        <a:bodyPr/>
        <a:lstStyle/>
        <a:p>
          <a:r>
            <a:rPr lang="en-US" altLang="zh-CN" sz="1400" b="1" dirty="0" smtClean="0"/>
            <a:t>Main</a:t>
          </a:r>
          <a:r>
            <a:rPr lang="zh-CN" altLang="en-US" sz="1400" b="1" baseline="0" dirty="0" smtClean="0"/>
            <a:t> </a:t>
          </a:r>
          <a:r>
            <a:rPr lang="en-US" altLang="zh-CN" sz="1400" b="1" baseline="0" dirty="0" smtClean="0"/>
            <a:t>Parameters</a:t>
          </a:r>
          <a:endParaRPr lang="zh-CN" altLang="en-US" sz="1400" b="1" dirty="0"/>
        </a:p>
      </dgm:t>
    </dgm:pt>
    <dgm:pt modelId="{4BAA9996-60B6-FA4C-A3B1-524782F92C20}" type="parTrans" cxnId="{C2189A08-7378-FE4C-8818-FBA73BBE77F3}">
      <dgm:prSet/>
      <dgm:spPr/>
      <dgm:t>
        <a:bodyPr/>
        <a:lstStyle/>
        <a:p>
          <a:endParaRPr lang="zh-CN" altLang="en-US"/>
        </a:p>
      </dgm:t>
    </dgm:pt>
    <dgm:pt modelId="{A7D09D4C-4F02-CE42-87D5-EC8F0069FBAC}" type="sibTrans" cxnId="{C2189A08-7378-FE4C-8818-FBA73BBE77F3}">
      <dgm:prSet/>
      <dgm:spPr/>
      <dgm:t>
        <a:bodyPr/>
        <a:lstStyle/>
        <a:p>
          <a:endParaRPr lang="zh-CN" altLang="en-US"/>
        </a:p>
      </dgm:t>
    </dgm:pt>
    <dgm:pt modelId="{04357E26-BC0C-894C-9209-D2010F94B440}">
      <dgm:prSet phldrT="[文本]" custT="1"/>
      <dgm:spPr/>
      <dgm:t>
        <a:bodyPr/>
        <a:lstStyle/>
        <a:p>
          <a:r>
            <a:rPr lang="en-US" altLang="zh-CN" sz="1400" b="1" dirty="0" smtClean="0">
              <a:solidFill>
                <a:schemeClr val="bg1"/>
              </a:solidFill>
            </a:rPr>
            <a:t>Projection</a:t>
          </a:r>
          <a:r>
            <a:rPr lang="zh-CN" altLang="en-US" sz="1400" b="1" dirty="0" smtClean="0">
              <a:solidFill>
                <a:schemeClr val="bg1"/>
              </a:solidFill>
            </a:rPr>
            <a:t> </a:t>
          </a:r>
          <a:r>
            <a:rPr lang="en-US" altLang="zh-CN" sz="1400" b="1" dirty="0" smtClean="0">
              <a:solidFill>
                <a:schemeClr val="bg1"/>
              </a:solidFill>
            </a:rPr>
            <a:t>Layer</a:t>
          </a:r>
          <a:r>
            <a:rPr lang="zh-CN" altLang="en-US" sz="1400" b="1" dirty="0" smtClean="0">
              <a:solidFill>
                <a:schemeClr val="bg1"/>
              </a:solidFill>
            </a:rPr>
            <a:t> </a:t>
          </a:r>
          <a:r>
            <a:rPr lang="en-US" altLang="zh-CN" sz="1400" b="1" dirty="0" smtClean="0">
              <a:solidFill>
                <a:schemeClr val="bg1"/>
              </a:solidFill>
            </a:rPr>
            <a:t>---</a:t>
          </a:r>
          <a:r>
            <a:rPr lang="zh-CN" altLang="en-US" sz="1400" b="1" dirty="0" smtClean="0">
              <a:solidFill>
                <a:schemeClr val="bg1"/>
              </a:solidFill>
            </a:rPr>
            <a:t> </a:t>
          </a:r>
          <a:r>
            <a:rPr lang="en-US" altLang="zh-CN" sz="1400" b="1" dirty="0" smtClean="0">
              <a:solidFill>
                <a:schemeClr val="bg1"/>
              </a:solidFill>
            </a:rPr>
            <a:t>(n-1)</a:t>
          </a:r>
          <a:r>
            <a:rPr lang="zh-CN" altLang="en-US" sz="1400" b="1" dirty="0" smtClean="0">
              <a:solidFill>
                <a:schemeClr val="bg1"/>
              </a:solidFill>
            </a:rPr>
            <a:t>*</a:t>
          </a:r>
          <a:r>
            <a:rPr lang="en-US" altLang="zh-CN" sz="1400" b="1" dirty="0" smtClean="0">
              <a:solidFill>
                <a:schemeClr val="bg1"/>
              </a:solidFill>
            </a:rPr>
            <a:t>m</a:t>
          </a:r>
          <a:r>
            <a:rPr lang="zh-CN" altLang="en-US" sz="1400" b="1" dirty="0" smtClean="0">
              <a:solidFill>
                <a:schemeClr val="bg1"/>
              </a:solidFill>
            </a:rPr>
            <a:t> </a:t>
          </a:r>
          <a:r>
            <a:rPr lang="en-US" altLang="zh-CN" sz="1400" b="1" dirty="0" smtClean="0">
              <a:solidFill>
                <a:schemeClr val="bg1"/>
              </a:solidFill>
            </a:rPr>
            <a:t>(n</a:t>
          </a:r>
          <a:r>
            <a:rPr lang="zh-CN" altLang="en-US" sz="1400" b="1" dirty="0" smtClean="0">
              <a:solidFill>
                <a:schemeClr val="bg1"/>
              </a:solidFill>
            </a:rPr>
            <a:t> </a:t>
          </a:r>
          <a:r>
            <a:rPr lang="en-US" altLang="zh-CN" sz="1400" b="1" dirty="0" smtClean="0">
              <a:solidFill>
                <a:schemeClr val="bg1"/>
              </a:solidFill>
            </a:rPr>
            <a:t>is</a:t>
          </a:r>
          <a:r>
            <a:rPr lang="zh-CN" altLang="en-US" sz="1400" b="1" baseline="0" dirty="0" smtClean="0">
              <a:solidFill>
                <a:schemeClr val="bg1"/>
              </a:solidFill>
            </a:rPr>
            <a:t> </a:t>
          </a:r>
          <a:r>
            <a:rPr lang="en-US" altLang="zh-CN" sz="1400" b="1" baseline="0" dirty="0" smtClean="0">
              <a:solidFill>
                <a:schemeClr val="bg1"/>
              </a:solidFill>
            </a:rPr>
            <a:t>context,</a:t>
          </a:r>
          <a:r>
            <a:rPr lang="zh-CN" altLang="en-US" sz="1400" b="1" baseline="0" dirty="0" smtClean="0">
              <a:solidFill>
                <a:schemeClr val="bg1"/>
              </a:solidFill>
            </a:rPr>
            <a:t> </a:t>
          </a:r>
          <a:r>
            <a:rPr lang="en-US" altLang="zh-CN" sz="1400" b="1" baseline="0" dirty="0" smtClean="0">
              <a:solidFill>
                <a:schemeClr val="bg1"/>
              </a:solidFill>
            </a:rPr>
            <a:t>m</a:t>
          </a:r>
          <a:r>
            <a:rPr lang="zh-CN" altLang="en-US" sz="1400" b="1" baseline="0" dirty="0" smtClean="0">
              <a:solidFill>
                <a:schemeClr val="bg1"/>
              </a:solidFill>
            </a:rPr>
            <a:t> </a:t>
          </a:r>
          <a:r>
            <a:rPr lang="en-US" altLang="zh-CN" sz="1400" b="1" baseline="0" dirty="0" smtClean="0">
              <a:solidFill>
                <a:schemeClr val="bg1"/>
              </a:solidFill>
            </a:rPr>
            <a:t>is</a:t>
          </a:r>
          <a:r>
            <a:rPr lang="zh-CN" altLang="en-US" sz="1400" b="1" baseline="0" dirty="0" smtClean="0">
              <a:solidFill>
                <a:schemeClr val="bg1"/>
              </a:solidFill>
            </a:rPr>
            <a:t> </a:t>
          </a:r>
          <a:r>
            <a:rPr lang="en-US" altLang="zh-CN" sz="1400" b="1" baseline="0" dirty="0" smtClean="0">
              <a:solidFill>
                <a:schemeClr val="bg1"/>
              </a:solidFill>
            </a:rPr>
            <a:t>word</a:t>
          </a:r>
          <a:r>
            <a:rPr lang="zh-CN" altLang="en-US" sz="1400" b="1" baseline="0" dirty="0" smtClean="0">
              <a:solidFill>
                <a:schemeClr val="bg1"/>
              </a:solidFill>
            </a:rPr>
            <a:t> </a:t>
          </a:r>
          <a:r>
            <a:rPr lang="en-US" altLang="zh-CN" sz="1400" b="1" baseline="0" dirty="0" smtClean="0">
              <a:solidFill>
                <a:schemeClr val="bg1"/>
              </a:solidFill>
            </a:rPr>
            <a:t>vector</a:t>
          </a:r>
          <a:r>
            <a:rPr lang="zh-CN" altLang="en-US" sz="1400" b="1" baseline="0" dirty="0" smtClean="0">
              <a:solidFill>
                <a:schemeClr val="bg1"/>
              </a:solidFill>
            </a:rPr>
            <a:t> </a:t>
          </a:r>
          <a:r>
            <a:rPr lang="en-US" altLang="zh-CN" sz="1400" b="1" baseline="0" dirty="0" smtClean="0">
              <a:solidFill>
                <a:schemeClr val="bg1"/>
              </a:solidFill>
            </a:rPr>
            <a:t>length</a:t>
          </a:r>
          <a:r>
            <a:rPr lang="en-US" altLang="zh-CN" sz="1400" b="1" dirty="0" smtClean="0">
              <a:solidFill>
                <a:schemeClr val="bg1"/>
              </a:solidFill>
            </a:rPr>
            <a:t>)</a:t>
          </a:r>
          <a:endParaRPr lang="zh-CN" altLang="en-US" sz="1400" b="1" dirty="0">
            <a:solidFill>
              <a:schemeClr val="bg1"/>
            </a:solidFill>
          </a:endParaRPr>
        </a:p>
      </dgm:t>
    </dgm:pt>
    <dgm:pt modelId="{4E26C941-5F89-0F4F-96F0-3B6DAF606201}" type="parTrans" cxnId="{8F7C69B1-F43E-7246-ACB0-2C425F160856}">
      <dgm:prSet/>
      <dgm:spPr/>
      <dgm:t>
        <a:bodyPr/>
        <a:lstStyle/>
        <a:p>
          <a:endParaRPr lang="zh-CN" altLang="en-US">
            <a:solidFill>
              <a:schemeClr val="bg1"/>
            </a:solidFill>
          </a:endParaRPr>
        </a:p>
      </dgm:t>
    </dgm:pt>
    <dgm:pt modelId="{C44DB03D-03C4-9A4E-9B13-DEFE45A1C246}" type="sibTrans" cxnId="{8F7C69B1-F43E-7246-ACB0-2C425F160856}">
      <dgm:prSet/>
      <dgm:spPr/>
      <dgm:t>
        <a:bodyPr/>
        <a:lstStyle/>
        <a:p>
          <a:endParaRPr lang="zh-CN" altLang="en-US"/>
        </a:p>
      </dgm:t>
    </dgm:pt>
    <dgm:pt modelId="{E237BA59-C801-A940-B82D-52E27A9F29DC}">
      <dgm:prSet phldrT="[文本]" custT="1"/>
      <dgm:spPr/>
      <dgm:t>
        <a:bodyPr/>
        <a:lstStyle/>
        <a:p>
          <a:r>
            <a:rPr lang="en-US" altLang="zh-CN" sz="1400" b="1" dirty="0" smtClean="0">
              <a:solidFill>
                <a:schemeClr val="bg1"/>
              </a:solidFill>
            </a:rPr>
            <a:t>Output</a:t>
          </a:r>
          <a:r>
            <a:rPr lang="zh-CN" altLang="en-US" sz="1400" b="1" dirty="0" smtClean="0">
              <a:solidFill>
                <a:schemeClr val="bg1"/>
              </a:solidFill>
            </a:rPr>
            <a:t> </a:t>
          </a:r>
          <a:r>
            <a:rPr lang="en-US" altLang="zh-CN" sz="1400" b="1" dirty="0" smtClean="0">
              <a:solidFill>
                <a:schemeClr val="bg1"/>
              </a:solidFill>
            </a:rPr>
            <a:t>Layer</a:t>
          </a:r>
          <a:r>
            <a:rPr lang="zh-CN" altLang="en-US" sz="1400" b="1" dirty="0" smtClean="0">
              <a:solidFill>
                <a:schemeClr val="bg1"/>
              </a:solidFill>
            </a:rPr>
            <a:t> </a:t>
          </a:r>
          <a:r>
            <a:rPr lang="en-US" altLang="zh-CN" sz="1400" b="1" dirty="0" smtClean="0">
              <a:solidFill>
                <a:schemeClr val="bg1"/>
              </a:solidFill>
            </a:rPr>
            <a:t>---</a:t>
          </a:r>
          <a:r>
            <a:rPr lang="zh-CN" altLang="en-US" sz="1400" b="1" dirty="0" smtClean="0">
              <a:solidFill>
                <a:schemeClr val="bg1"/>
              </a:solidFill>
            </a:rPr>
            <a:t> </a:t>
          </a:r>
          <a:r>
            <a:rPr lang="en-US" altLang="zh-CN" sz="1400" b="1" dirty="0" smtClean="0">
              <a:solidFill>
                <a:schemeClr val="bg1"/>
              </a:solidFill>
            </a:rPr>
            <a:t>N(Dictionary</a:t>
          </a:r>
          <a:r>
            <a:rPr lang="zh-CN" altLang="en-US" sz="1400" b="1" dirty="0" smtClean="0">
              <a:solidFill>
                <a:schemeClr val="bg1"/>
              </a:solidFill>
            </a:rPr>
            <a:t> </a:t>
          </a:r>
          <a:r>
            <a:rPr lang="en-US" altLang="zh-CN" sz="1400" b="1" dirty="0" smtClean="0">
              <a:solidFill>
                <a:schemeClr val="bg1"/>
              </a:solidFill>
            </a:rPr>
            <a:t>Size)</a:t>
          </a:r>
          <a:endParaRPr lang="zh-CN" altLang="en-US" sz="1400" b="1" dirty="0">
            <a:solidFill>
              <a:schemeClr val="bg1"/>
            </a:solidFill>
          </a:endParaRPr>
        </a:p>
      </dgm:t>
    </dgm:pt>
    <dgm:pt modelId="{2A9B7728-449B-6442-A522-55AD9A0D0B73}" type="parTrans" cxnId="{36220A8A-2952-0C4C-80F6-1DEACFC41DB6}">
      <dgm:prSet/>
      <dgm:spPr/>
      <dgm:t>
        <a:bodyPr/>
        <a:lstStyle/>
        <a:p>
          <a:endParaRPr lang="zh-CN" altLang="en-US">
            <a:solidFill>
              <a:schemeClr val="bg1"/>
            </a:solidFill>
          </a:endParaRPr>
        </a:p>
      </dgm:t>
    </dgm:pt>
    <dgm:pt modelId="{6B91F8EA-F24C-6A42-83D9-C46200CE1803}" type="sibTrans" cxnId="{36220A8A-2952-0C4C-80F6-1DEACFC41DB6}">
      <dgm:prSet/>
      <dgm:spPr/>
      <dgm:t>
        <a:bodyPr/>
        <a:lstStyle/>
        <a:p>
          <a:endParaRPr lang="zh-CN" altLang="en-US"/>
        </a:p>
      </dgm:t>
    </dgm:pt>
    <dgm:pt modelId="{13DBE0E1-39ED-2E46-A1ED-3CD1A15CA621}">
      <dgm:prSet phldrT="[文本]" custT="1"/>
      <dgm:spPr/>
      <dgm:t>
        <a:bodyPr/>
        <a:lstStyle/>
        <a:p>
          <a:r>
            <a:rPr lang="en-US" altLang="zh-CN" sz="1400" b="1" dirty="0" smtClean="0">
              <a:solidFill>
                <a:schemeClr val="bg1"/>
              </a:solidFill>
            </a:rPr>
            <a:t>Hidden</a:t>
          </a:r>
          <a:r>
            <a:rPr lang="zh-CN" altLang="en-US" sz="1400" b="1" dirty="0" smtClean="0">
              <a:solidFill>
                <a:schemeClr val="bg1"/>
              </a:solidFill>
            </a:rPr>
            <a:t> </a:t>
          </a:r>
          <a:r>
            <a:rPr lang="en-US" altLang="zh-CN" sz="1400" b="1" dirty="0" smtClean="0">
              <a:solidFill>
                <a:schemeClr val="bg1"/>
              </a:solidFill>
            </a:rPr>
            <a:t>Layer</a:t>
          </a:r>
          <a:r>
            <a:rPr lang="zh-CN" altLang="en-US" sz="1400" b="1" dirty="0" smtClean="0">
              <a:solidFill>
                <a:schemeClr val="bg1"/>
              </a:solidFill>
            </a:rPr>
            <a:t> </a:t>
          </a:r>
          <a:r>
            <a:rPr lang="en-US" altLang="zh-CN" sz="1400" b="1" dirty="0" smtClean="0">
              <a:solidFill>
                <a:schemeClr val="bg1"/>
              </a:solidFill>
            </a:rPr>
            <a:t>---</a:t>
          </a:r>
          <a:r>
            <a:rPr lang="zh-CN" altLang="en-US" sz="1400" b="1" dirty="0" smtClean="0">
              <a:solidFill>
                <a:schemeClr val="bg1"/>
              </a:solidFill>
            </a:rPr>
            <a:t> </a:t>
          </a:r>
          <a:r>
            <a:rPr lang="en-US" altLang="zh-CN" sz="1400" b="1" dirty="0" smtClean="0">
              <a:solidFill>
                <a:schemeClr val="bg1"/>
              </a:solidFill>
            </a:rPr>
            <a:t>temp(User</a:t>
          </a:r>
          <a:r>
            <a:rPr lang="zh-CN" altLang="en-US" sz="1400" b="1" dirty="0" smtClean="0">
              <a:solidFill>
                <a:schemeClr val="bg1"/>
              </a:solidFill>
            </a:rPr>
            <a:t> </a:t>
          </a:r>
          <a:r>
            <a:rPr lang="en-US" altLang="zh-CN" sz="1400" b="1" dirty="0" smtClean="0">
              <a:solidFill>
                <a:schemeClr val="bg1"/>
              </a:solidFill>
            </a:rPr>
            <a:t>Define)</a:t>
          </a:r>
          <a:endParaRPr lang="zh-CN" altLang="en-US" sz="1400" b="1" dirty="0">
            <a:solidFill>
              <a:schemeClr val="bg1"/>
            </a:solidFill>
          </a:endParaRPr>
        </a:p>
      </dgm:t>
    </dgm:pt>
    <dgm:pt modelId="{7B471967-5F72-3A4B-8881-B04558865BD5}" type="parTrans" cxnId="{4C4F7B6C-2387-A642-9CBC-162D7963F75A}">
      <dgm:prSet/>
      <dgm:spPr/>
      <dgm:t>
        <a:bodyPr/>
        <a:lstStyle/>
        <a:p>
          <a:endParaRPr lang="zh-CN" altLang="en-US">
            <a:solidFill>
              <a:schemeClr val="bg1"/>
            </a:solidFill>
          </a:endParaRPr>
        </a:p>
      </dgm:t>
    </dgm:pt>
    <dgm:pt modelId="{6DD08285-950B-9D4B-894A-6D9D383A7BFF}" type="sibTrans" cxnId="{4C4F7B6C-2387-A642-9CBC-162D7963F75A}">
      <dgm:prSet/>
      <dgm:spPr/>
      <dgm:t>
        <a:bodyPr/>
        <a:lstStyle/>
        <a:p>
          <a:endParaRPr lang="zh-CN" altLang="en-US"/>
        </a:p>
      </dgm:t>
    </dgm:pt>
    <dgm:pt modelId="{6CF52C7D-E243-D44D-81C2-B28220EEA613}">
      <dgm:prSet phldrT="[文本]" custT="1"/>
      <dgm:spPr/>
      <dgm:t>
        <a:bodyPr/>
        <a:lstStyle/>
        <a:p>
          <a:r>
            <a:rPr lang="en-US" altLang="zh-CN" sz="1400" b="1" dirty="0" err="1" smtClean="0">
              <a:solidFill>
                <a:schemeClr val="bg1"/>
              </a:solidFill>
            </a:rPr>
            <a:t>Softmax</a:t>
          </a:r>
          <a:r>
            <a:rPr lang="zh-CN" altLang="en-US" sz="1400" b="1" dirty="0" smtClean="0">
              <a:solidFill>
                <a:schemeClr val="bg1"/>
              </a:solidFill>
            </a:rPr>
            <a:t> </a:t>
          </a:r>
          <a:r>
            <a:rPr lang="en-US" altLang="zh-CN" sz="1400" b="1" dirty="0" smtClean="0">
              <a:solidFill>
                <a:schemeClr val="bg1"/>
              </a:solidFill>
            </a:rPr>
            <a:t>Layer</a:t>
          </a:r>
          <a:r>
            <a:rPr lang="zh-CN" altLang="en-US" sz="1400" b="1" dirty="0" smtClean="0">
              <a:solidFill>
                <a:schemeClr val="bg1"/>
              </a:solidFill>
            </a:rPr>
            <a:t> </a:t>
          </a:r>
          <a:r>
            <a:rPr lang="en-US" altLang="zh-CN" sz="1400" b="1" dirty="0" smtClean="0">
              <a:solidFill>
                <a:schemeClr val="bg1"/>
              </a:solidFill>
            </a:rPr>
            <a:t>---</a:t>
          </a:r>
          <a:r>
            <a:rPr lang="zh-CN" altLang="en-US" sz="1400" b="1" dirty="0" smtClean="0">
              <a:solidFill>
                <a:schemeClr val="bg1"/>
              </a:solidFill>
            </a:rPr>
            <a:t> </a:t>
          </a:r>
          <a:r>
            <a:rPr lang="en-US" altLang="zh-CN" sz="1400" b="1" dirty="0" smtClean="0">
              <a:solidFill>
                <a:schemeClr val="bg1"/>
              </a:solidFill>
            </a:rPr>
            <a:t>Full</a:t>
          </a:r>
          <a:r>
            <a:rPr lang="zh-CN" altLang="en-US" sz="1400" b="1" dirty="0" smtClean="0">
              <a:solidFill>
                <a:schemeClr val="bg1"/>
              </a:solidFill>
            </a:rPr>
            <a:t> </a:t>
          </a:r>
          <a:r>
            <a:rPr lang="en-US" altLang="zh-CN" sz="1400" b="1" dirty="0" smtClean="0">
              <a:solidFill>
                <a:schemeClr val="bg1"/>
              </a:solidFill>
            </a:rPr>
            <a:t>Connected</a:t>
          </a:r>
          <a:endParaRPr lang="zh-CN" altLang="en-US" sz="1400" b="1" dirty="0">
            <a:solidFill>
              <a:schemeClr val="bg1"/>
            </a:solidFill>
          </a:endParaRPr>
        </a:p>
      </dgm:t>
    </dgm:pt>
    <dgm:pt modelId="{F625FAF2-B3EE-854E-B887-3AD0407B0FEC}" type="parTrans" cxnId="{E75B7184-E7BA-E84D-ABD9-A1496A7BFC47}">
      <dgm:prSet/>
      <dgm:spPr/>
      <dgm:t>
        <a:bodyPr/>
        <a:lstStyle/>
        <a:p>
          <a:endParaRPr lang="zh-CN" altLang="en-US">
            <a:solidFill>
              <a:schemeClr val="bg1"/>
            </a:solidFill>
          </a:endParaRPr>
        </a:p>
      </dgm:t>
    </dgm:pt>
    <dgm:pt modelId="{222B1939-63C0-2147-843B-D0D92D4715C5}" type="sibTrans" cxnId="{E75B7184-E7BA-E84D-ABD9-A1496A7BFC47}">
      <dgm:prSet/>
      <dgm:spPr/>
      <dgm:t>
        <a:bodyPr/>
        <a:lstStyle/>
        <a:p>
          <a:endParaRPr lang="zh-CN" altLang="en-US"/>
        </a:p>
      </dgm:t>
    </dgm:pt>
    <dgm:pt modelId="{7A7BB77F-AEF0-1842-AE0F-C1B54043551B}" type="pres">
      <dgm:prSet presAssocID="{E409B5F7-9E18-FF48-B733-CAA57C40B654}" presName="diagram" presStyleCnt="0">
        <dgm:presLayoutVars>
          <dgm:chPref val="1"/>
          <dgm:dir/>
          <dgm:animOne val="branch"/>
          <dgm:animLvl val="lvl"/>
          <dgm:resizeHandles val="exact"/>
        </dgm:presLayoutVars>
      </dgm:prSet>
      <dgm:spPr/>
      <dgm:t>
        <a:bodyPr/>
        <a:lstStyle/>
        <a:p>
          <a:endParaRPr lang="zh-CN" altLang="en-US"/>
        </a:p>
      </dgm:t>
    </dgm:pt>
    <dgm:pt modelId="{B6050F1C-386F-BA42-894D-19858A5F08A8}" type="pres">
      <dgm:prSet presAssocID="{F25DF147-10A9-AC4E-AADE-115A9A6842DF}" presName="root1" presStyleCnt="0"/>
      <dgm:spPr/>
    </dgm:pt>
    <dgm:pt modelId="{CD49E473-E04C-FE46-B1B2-0C04A750BA4A}" type="pres">
      <dgm:prSet presAssocID="{F25DF147-10A9-AC4E-AADE-115A9A6842DF}" presName="LevelOneTextNode" presStyleLbl="node0" presStyleIdx="0" presStyleCnt="1" custScaleX="262382" custScaleY="177933">
        <dgm:presLayoutVars>
          <dgm:chPref val="3"/>
        </dgm:presLayoutVars>
      </dgm:prSet>
      <dgm:spPr/>
      <dgm:t>
        <a:bodyPr/>
        <a:lstStyle/>
        <a:p>
          <a:endParaRPr lang="zh-CN" altLang="en-US"/>
        </a:p>
      </dgm:t>
    </dgm:pt>
    <dgm:pt modelId="{CC388E38-0E6F-DF40-9890-06B7EB8892D4}" type="pres">
      <dgm:prSet presAssocID="{F25DF147-10A9-AC4E-AADE-115A9A6842DF}" presName="level2hierChild" presStyleCnt="0"/>
      <dgm:spPr/>
    </dgm:pt>
    <dgm:pt modelId="{AD989201-9350-0F4A-A86A-A2FAE355E054}" type="pres">
      <dgm:prSet presAssocID="{4E26C941-5F89-0F4F-96F0-3B6DAF606201}" presName="conn2-1" presStyleLbl="parChTrans1D2" presStyleIdx="0" presStyleCnt="4"/>
      <dgm:spPr/>
      <dgm:t>
        <a:bodyPr/>
        <a:lstStyle/>
        <a:p>
          <a:endParaRPr lang="zh-CN" altLang="en-US"/>
        </a:p>
      </dgm:t>
    </dgm:pt>
    <dgm:pt modelId="{BADE9020-ECE9-5F46-A41F-1A8CB951FBF5}" type="pres">
      <dgm:prSet presAssocID="{4E26C941-5F89-0F4F-96F0-3B6DAF606201}" presName="connTx" presStyleLbl="parChTrans1D2" presStyleIdx="0" presStyleCnt="4"/>
      <dgm:spPr/>
      <dgm:t>
        <a:bodyPr/>
        <a:lstStyle/>
        <a:p>
          <a:endParaRPr lang="zh-CN" altLang="en-US"/>
        </a:p>
      </dgm:t>
    </dgm:pt>
    <dgm:pt modelId="{B68A081C-EABE-1A40-B326-2D9D307A1425}" type="pres">
      <dgm:prSet presAssocID="{04357E26-BC0C-894C-9209-D2010F94B440}" presName="root2" presStyleCnt="0"/>
      <dgm:spPr/>
    </dgm:pt>
    <dgm:pt modelId="{931E4CB3-8B33-C847-8BAE-7BE937CA6562}" type="pres">
      <dgm:prSet presAssocID="{04357E26-BC0C-894C-9209-D2010F94B440}" presName="LevelTwoTextNode" presStyleLbl="node2" presStyleIdx="0" presStyleCnt="4" custScaleX="1116029" custLinFactNeighborY="5514">
        <dgm:presLayoutVars>
          <dgm:chPref val="3"/>
        </dgm:presLayoutVars>
      </dgm:prSet>
      <dgm:spPr/>
      <dgm:t>
        <a:bodyPr/>
        <a:lstStyle/>
        <a:p>
          <a:endParaRPr lang="zh-CN" altLang="en-US"/>
        </a:p>
      </dgm:t>
    </dgm:pt>
    <dgm:pt modelId="{C290C0F3-47D8-154E-BB6E-B0B0BBD572B8}" type="pres">
      <dgm:prSet presAssocID="{04357E26-BC0C-894C-9209-D2010F94B440}" presName="level3hierChild" presStyleCnt="0"/>
      <dgm:spPr/>
    </dgm:pt>
    <dgm:pt modelId="{4FE2D9D5-4441-A443-970D-5960A26011E2}" type="pres">
      <dgm:prSet presAssocID="{7B471967-5F72-3A4B-8881-B04558865BD5}" presName="conn2-1" presStyleLbl="parChTrans1D2" presStyleIdx="1" presStyleCnt="4"/>
      <dgm:spPr/>
      <dgm:t>
        <a:bodyPr/>
        <a:lstStyle/>
        <a:p>
          <a:endParaRPr lang="zh-CN" altLang="en-US"/>
        </a:p>
      </dgm:t>
    </dgm:pt>
    <dgm:pt modelId="{15FF2644-74CC-2341-8E47-22B45DDBC52D}" type="pres">
      <dgm:prSet presAssocID="{7B471967-5F72-3A4B-8881-B04558865BD5}" presName="connTx" presStyleLbl="parChTrans1D2" presStyleIdx="1" presStyleCnt="4"/>
      <dgm:spPr/>
      <dgm:t>
        <a:bodyPr/>
        <a:lstStyle/>
        <a:p>
          <a:endParaRPr lang="zh-CN" altLang="en-US"/>
        </a:p>
      </dgm:t>
    </dgm:pt>
    <dgm:pt modelId="{79DAA1E4-217F-434C-9FDF-1BEB419B7116}" type="pres">
      <dgm:prSet presAssocID="{13DBE0E1-39ED-2E46-A1ED-3CD1A15CA621}" presName="root2" presStyleCnt="0"/>
      <dgm:spPr/>
    </dgm:pt>
    <dgm:pt modelId="{CCC5A544-EED8-324E-98F2-F68989F96654}" type="pres">
      <dgm:prSet presAssocID="{13DBE0E1-39ED-2E46-A1ED-3CD1A15CA621}" presName="LevelTwoTextNode" presStyleLbl="node2" presStyleIdx="1" presStyleCnt="4" custScaleX="1116029" custLinFactNeighborY="5514">
        <dgm:presLayoutVars>
          <dgm:chPref val="3"/>
        </dgm:presLayoutVars>
      </dgm:prSet>
      <dgm:spPr/>
      <dgm:t>
        <a:bodyPr/>
        <a:lstStyle/>
        <a:p>
          <a:endParaRPr lang="zh-CN" altLang="en-US"/>
        </a:p>
      </dgm:t>
    </dgm:pt>
    <dgm:pt modelId="{861654FB-1B36-2945-A968-9ABE9CC6948E}" type="pres">
      <dgm:prSet presAssocID="{13DBE0E1-39ED-2E46-A1ED-3CD1A15CA621}" presName="level3hierChild" presStyleCnt="0"/>
      <dgm:spPr/>
    </dgm:pt>
    <dgm:pt modelId="{B797C643-7649-5248-9AE6-2890D5F82B03}" type="pres">
      <dgm:prSet presAssocID="{2A9B7728-449B-6442-A522-55AD9A0D0B73}" presName="conn2-1" presStyleLbl="parChTrans1D2" presStyleIdx="2" presStyleCnt="4"/>
      <dgm:spPr/>
      <dgm:t>
        <a:bodyPr/>
        <a:lstStyle/>
        <a:p>
          <a:endParaRPr lang="zh-CN" altLang="en-US"/>
        </a:p>
      </dgm:t>
    </dgm:pt>
    <dgm:pt modelId="{A5D875BE-DF79-D94D-9642-3A7466EDAB00}" type="pres">
      <dgm:prSet presAssocID="{2A9B7728-449B-6442-A522-55AD9A0D0B73}" presName="connTx" presStyleLbl="parChTrans1D2" presStyleIdx="2" presStyleCnt="4"/>
      <dgm:spPr/>
      <dgm:t>
        <a:bodyPr/>
        <a:lstStyle/>
        <a:p>
          <a:endParaRPr lang="zh-CN" altLang="en-US"/>
        </a:p>
      </dgm:t>
    </dgm:pt>
    <dgm:pt modelId="{2B304621-1CBE-714F-B616-FFDFB4DD5F9A}" type="pres">
      <dgm:prSet presAssocID="{E237BA59-C801-A940-B82D-52E27A9F29DC}" presName="root2" presStyleCnt="0"/>
      <dgm:spPr/>
    </dgm:pt>
    <dgm:pt modelId="{AFA88E13-E803-3449-AA9E-0E9459B7F818}" type="pres">
      <dgm:prSet presAssocID="{E237BA59-C801-A940-B82D-52E27A9F29DC}" presName="LevelTwoTextNode" presStyleLbl="node2" presStyleIdx="2" presStyleCnt="4" custScaleX="1116029" custLinFactNeighborY="5514">
        <dgm:presLayoutVars>
          <dgm:chPref val="3"/>
        </dgm:presLayoutVars>
      </dgm:prSet>
      <dgm:spPr/>
      <dgm:t>
        <a:bodyPr/>
        <a:lstStyle/>
        <a:p>
          <a:endParaRPr lang="zh-CN" altLang="en-US"/>
        </a:p>
      </dgm:t>
    </dgm:pt>
    <dgm:pt modelId="{54EAB629-5058-FA4D-8E25-CBE1C115BD86}" type="pres">
      <dgm:prSet presAssocID="{E237BA59-C801-A940-B82D-52E27A9F29DC}" presName="level3hierChild" presStyleCnt="0"/>
      <dgm:spPr/>
    </dgm:pt>
    <dgm:pt modelId="{5B09DD08-4E92-5042-B055-978ACF030822}" type="pres">
      <dgm:prSet presAssocID="{F625FAF2-B3EE-854E-B887-3AD0407B0FEC}" presName="conn2-1" presStyleLbl="parChTrans1D2" presStyleIdx="3" presStyleCnt="4"/>
      <dgm:spPr/>
      <dgm:t>
        <a:bodyPr/>
        <a:lstStyle/>
        <a:p>
          <a:endParaRPr lang="zh-CN" altLang="en-US"/>
        </a:p>
      </dgm:t>
    </dgm:pt>
    <dgm:pt modelId="{DEC5DB8D-E230-6047-929D-046D32AC0825}" type="pres">
      <dgm:prSet presAssocID="{F625FAF2-B3EE-854E-B887-3AD0407B0FEC}" presName="connTx" presStyleLbl="parChTrans1D2" presStyleIdx="3" presStyleCnt="4"/>
      <dgm:spPr/>
      <dgm:t>
        <a:bodyPr/>
        <a:lstStyle/>
        <a:p>
          <a:endParaRPr lang="zh-CN" altLang="en-US"/>
        </a:p>
      </dgm:t>
    </dgm:pt>
    <dgm:pt modelId="{2846ED88-2389-4E4A-8C6B-84D5FA806F25}" type="pres">
      <dgm:prSet presAssocID="{6CF52C7D-E243-D44D-81C2-B28220EEA613}" presName="root2" presStyleCnt="0"/>
      <dgm:spPr/>
    </dgm:pt>
    <dgm:pt modelId="{ECE71D7C-4D58-924E-8F60-A90C83BF69BC}" type="pres">
      <dgm:prSet presAssocID="{6CF52C7D-E243-D44D-81C2-B28220EEA613}" presName="LevelTwoTextNode" presStyleLbl="node2" presStyleIdx="3" presStyleCnt="4" custScaleX="1116029" custLinFactNeighborY="5514">
        <dgm:presLayoutVars>
          <dgm:chPref val="3"/>
        </dgm:presLayoutVars>
      </dgm:prSet>
      <dgm:spPr/>
      <dgm:t>
        <a:bodyPr/>
        <a:lstStyle/>
        <a:p>
          <a:endParaRPr lang="zh-CN" altLang="en-US"/>
        </a:p>
      </dgm:t>
    </dgm:pt>
    <dgm:pt modelId="{10FF2A21-CBE4-0741-8701-23DC2306D961}" type="pres">
      <dgm:prSet presAssocID="{6CF52C7D-E243-D44D-81C2-B28220EEA613}" presName="level3hierChild" presStyleCnt="0"/>
      <dgm:spPr/>
    </dgm:pt>
  </dgm:ptLst>
  <dgm:cxnLst>
    <dgm:cxn modelId="{8E5FB2E7-EE8E-D040-9018-6981FFEBD830}" type="presOf" srcId="{2A9B7728-449B-6442-A522-55AD9A0D0B73}" destId="{B797C643-7649-5248-9AE6-2890D5F82B03}" srcOrd="0" destOrd="0" presId="urn:microsoft.com/office/officeart/2005/8/layout/hierarchy2"/>
    <dgm:cxn modelId="{6CB5D555-49A5-964E-B70C-F87F63E6B6B5}" type="presOf" srcId="{F625FAF2-B3EE-854E-B887-3AD0407B0FEC}" destId="{5B09DD08-4E92-5042-B055-978ACF030822}" srcOrd="0" destOrd="0" presId="urn:microsoft.com/office/officeart/2005/8/layout/hierarchy2"/>
    <dgm:cxn modelId="{8F7C69B1-F43E-7246-ACB0-2C425F160856}" srcId="{F25DF147-10A9-AC4E-AADE-115A9A6842DF}" destId="{04357E26-BC0C-894C-9209-D2010F94B440}" srcOrd="0" destOrd="0" parTransId="{4E26C941-5F89-0F4F-96F0-3B6DAF606201}" sibTransId="{C44DB03D-03C4-9A4E-9B13-DEFE45A1C246}"/>
    <dgm:cxn modelId="{780FAE08-509E-5340-A7FF-3FE0C85DD545}" type="presOf" srcId="{2A9B7728-449B-6442-A522-55AD9A0D0B73}" destId="{A5D875BE-DF79-D94D-9642-3A7466EDAB00}" srcOrd="1" destOrd="0" presId="urn:microsoft.com/office/officeart/2005/8/layout/hierarchy2"/>
    <dgm:cxn modelId="{BC875755-83C3-0046-ADF8-16899908F3F5}" type="presOf" srcId="{E409B5F7-9E18-FF48-B733-CAA57C40B654}" destId="{7A7BB77F-AEF0-1842-AE0F-C1B54043551B}" srcOrd="0" destOrd="0" presId="urn:microsoft.com/office/officeart/2005/8/layout/hierarchy2"/>
    <dgm:cxn modelId="{EAB36C4F-AFCB-804D-843D-DB07186F0A48}" type="presOf" srcId="{7B471967-5F72-3A4B-8881-B04558865BD5}" destId="{4FE2D9D5-4441-A443-970D-5960A26011E2}" srcOrd="0" destOrd="0" presId="urn:microsoft.com/office/officeart/2005/8/layout/hierarchy2"/>
    <dgm:cxn modelId="{4C4F7B6C-2387-A642-9CBC-162D7963F75A}" srcId="{F25DF147-10A9-AC4E-AADE-115A9A6842DF}" destId="{13DBE0E1-39ED-2E46-A1ED-3CD1A15CA621}" srcOrd="1" destOrd="0" parTransId="{7B471967-5F72-3A4B-8881-B04558865BD5}" sibTransId="{6DD08285-950B-9D4B-894A-6D9D383A7BFF}"/>
    <dgm:cxn modelId="{C0401E37-6F8E-524A-A49B-703254B4F350}" type="presOf" srcId="{13DBE0E1-39ED-2E46-A1ED-3CD1A15CA621}" destId="{CCC5A544-EED8-324E-98F2-F68989F96654}" srcOrd="0" destOrd="0" presId="urn:microsoft.com/office/officeart/2005/8/layout/hierarchy2"/>
    <dgm:cxn modelId="{54FEA0A3-A1B6-9B4B-92EA-7CDF719A1420}" type="presOf" srcId="{4E26C941-5F89-0F4F-96F0-3B6DAF606201}" destId="{BADE9020-ECE9-5F46-A41F-1A8CB951FBF5}" srcOrd="1" destOrd="0" presId="urn:microsoft.com/office/officeart/2005/8/layout/hierarchy2"/>
    <dgm:cxn modelId="{36220A8A-2952-0C4C-80F6-1DEACFC41DB6}" srcId="{F25DF147-10A9-AC4E-AADE-115A9A6842DF}" destId="{E237BA59-C801-A940-B82D-52E27A9F29DC}" srcOrd="2" destOrd="0" parTransId="{2A9B7728-449B-6442-A522-55AD9A0D0B73}" sibTransId="{6B91F8EA-F24C-6A42-83D9-C46200CE1803}"/>
    <dgm:cxn modelId="{9C06341D-F44D-E343-89A4-88FA1E587FE1}" type="presOf" srcId="{6CF52C7D-E243-D44D-81C2-B28220EEA613}" destId="{ECE71D7C-4D58-924E-8F60-A90C83BF69BC}" srcOrd="0" destOrd="0" presId="urn:microsoft.com/office/officeart/2005/8/layout/hierarchy2"/>
    <dgm:cxn modelId="{208450F4-E52D-3C44-B4CF-C59EA5C9F810}" type="presOf" srcId="{E237BA59-C801-A940-B82D-52E27A9F29DC}" destId="{AFA88E13-E803-3449-AA9E-0E9459B7F818}" srcOrd="0" destOrd="0" presId="urn:microsoft.com/office/officeart/2005/8/layout/hierarchy2"/>
    <dgm:cxn modelId="{124F4894-2344-9F40-A9B0-AC2F1CE6DEC9}" type="presOf" srcId="{F25DF147-10A9-AC4E-AADE-115A9A6842DF}" destId="{CD49E473-E04C-FE46-B1B2-0C04A750BA4A}" srcOrd="0" destOrd="0" presId="urn:microsoft.com/office/officeart/2005/8/layout/hierarchy2"/>
    <dgm:cxn modelId="{291A9119-235E-EC46-A062-68CA8E44AA20}" type="presOf" srcId="{4E26C941-5F89-0F4F-96F0-3B6DAF606201}" destId="{AD989201-9350-0F4A-A86A-A2FAE355E054}" srcOrd="0" destOrd="0" presId="urn:microsoft.com/office/officeart/2005/8/layout/hierarchy2"/>
    <dgm:cxn modelId="{A3D30A2D-0BF6-2644-BF9C-371DD2881986}" type="presOf" srcId="{F625FAF2-B3EE-854E-B887-3AD0407B0FEC}" destId="{DEC5DB8D-E230-6047-929D-046D32AC0825}" srcOrd="1" destOrd="0" presId="urn:microsoft.com/office/officeart/2005/8/layout/hierarchy2"/>
    <dgm:cxn modelId="{E75B7184-E7BA-E84D-ABD9-A1496A7BFC47}" srcId="{F25DF147-10A9-AC4E-AADE-115A9A6842DF}" destId="{6CF52C7D-E243-D44D-81C2-B28220EEA613}" srcOrd="3" destOrd="0" parTransId="{F625FAF2-B3EE-854E-B887-3AD0407B0FEC}" sibTransId="{222B1939-63C0-2147-843B-D0D92D4715C5}"/>
    <dgm:cxn modelId="{C2189A08-7378-FE4C-8818-FBA73BBE77F3}" srcId="{E409B5F7-9E18-FF48-B733-CAA57C40B654}" destId="{F25DF147-10A9-AC4E-AADE-115A9A6842DF}" srcOrd="0" destOrd="0" parTransId="{4BAA9996-60B6-FA4C-A3B1-524782F92C20}" sibTransId="{A7D09D4C-4F02-CE42-87D5-EC8F0069FBAC}"/>
    <dgm:cxn modelId="{6C34EA38-EACF-4647-84E1-2CBC77B30B79}" type="presOf" srcId="{04357E26-BC0C-894C-9209-D2010F94B440}" destId="{931E4CB3-8B33-C847-8BAE-7BE937CA6562}" srcOrd="0" destOrd="0" presId="urn:microsoft.com/office/officeart/2005/8/layout/hierarchy2"/>
    <dgm:cxn modelId="{4A98FB94-C8FE-1F42-BD17-0AE782A31CEF}" type="presOf" srcId="{7B471967-5F72-3A4B-8881-B04558865BD5}" destId="{15FF2644-74CC-2341-8E47-22B45DDBC52D}" srcOrd="1" destOrd="0" presId="urn:microsoft.com/office/officeart/2005/8/layout/hierarchy2"/>
    <dgm:cxn modelId="{2C0BEC19-55F8-4043-A54C-7D0446B8C7AF}" type="presParOf" srcId="{7A7BB77F-AEF0-1842-AE0F-C1B54043551B}" destId="{B6050F1C-386F-BA42-894D-19858A5F08A8}" srcOrd="0" destOrd="0" presId="urn:microsoft.com/office/officeart/2005/8/layout/hierarchy2"/>
    <dgm:cxn modelId="{5ED0699F-9CEC-6342-8B87-C83ABD5CAB40}" type="presParOf" srcId="{B6050F1C-386F-BA42-894D-19858A5F08A8}" destId="{CD49E473-E04C-FE46-B1B2-0C04A750BA4A}" srcOrd="0" destOrd="0" presId="urn:microsoft.com/office/officeart/2005/8/layout/hierarchy2"/>
    <dgm:cxn modelId="{3965F5EB-F655-EC4C-B7BE-22CDF30FD2A7}" type="presParOf" srcId="{B6050F1C-386F-BA42-894D-19858A5F08A8}" destId="{CC388E38-0E6F-DF40-9890-06B7EB8892D4}" srcOrd="1" destOrd="0" presId="urn:microsoft.com/office/officeart/2005/8/layout/hierarchy2"/>
    <dgm:cxn modelId="{6501D165-AFC2-0848-8503-A958C36B196E}" type="presParOf" srcId="{CC388E38-0E6F-DF40-9890-06B7EB8892D4}" destId="{AD989201-9350-0F4A-A86A-A2FAE355E054}" srcOrd="0" destOrd="0" presId="urn:microsoft.com/office/officeart/2005/8/layout/hierarchy2"/>
    <dgm:cxn modelId="{FA8156D1-9F12-AE4D-94FE-CA9045BAF243}" type="presParOf" srcId="{AD989201-9350-0F4A-A86A-A2FAE355E054}" destId="{BADE9020-ECE9-5F46-A41F-1A8CB951FBF5}" srcOrd="0" destOrd="0" presId="urn:microsoft.com/office/officeart/2005/8/layout/hierarchy2"/>
    <dgm:cxn modelId="{8A90E5E6-C75F-F948-8764-BBEB64A0064A}" type="presParOf" srcId="{CC388E38-0E6F-DF40-9890-06B7EB8892D4}" destId="{B68A081C-EABE-1A40-B326-2D9D307A1425}" srcOrd="1" destOrd="0" presId="urn:microsoft.com/office/officeart/2005/8/layout/hierarchy2"/>
    <dgm:cxn modelId="{ECF3B01B-18BD-9448-88FD-55FC522504C7}" type="presParOf" srcId="{B68A081C-EABE-1A40-B326-2D9D307A1425}" destId="{931E4CB3-8B33-C847-8BAE-7BE937CA6562}" srcOrd="0" destOrd="0" presId="urn:microsoft.com/office/officeart/2005/8/layout/hierarchy2"/>
    <dgm:cxn modelId="{4A41EADE-BBF9-BB45-BDFC-80DC587DEA83}" type="presParOf" srcId="{B68A081C-EABE-1A40-B326-2D9D307A1425}" destId="{C290C0F3-47D8-154E-BB6E-B0B0BBD572B8}" srcOrd="1" destOrd="0" presId="urn:microsoft.com/office/officeart/2005/8/layout/hierarchy2"/>
    <dgm:cxn modelId="{D1D39444-CEE0-A04A-9C27-714DEC61BFB6}" type="presParOf" srcId="{CC388E38-0E6F-DF40-9890-06B7EB8892D4}" destId="{4FE2D9D5-4441-A443-970D-5960A26011E2}" srcOrd="2" destOrd="0" presId="urn:microsoft.com/office/officeart/2005/8/layout/hierarchy2"/>
    <dgm:cxn modelId="{DE781AC0-B62F-BD4A-8C1B-2CD22479613D}" type="presParOf" srcId="{4FE2D9D5-4441-A443-970D-5960A26011E2}" destId="{15FF2644-74CC-2341-8E47-22B45DDBC52D}" srcOrd="0" destOrd="0" presId="urn:microsoft.com/office/officeart/2005/8/layout/hierarchy2"/>
    <dgm:cxn modelId="{3B731723-367B-4B4D-B59D-06BD621D90D3}" type="presParOf" srcId="{CC388E38-0E6F-DF40-9890-06B7EB8892D4}" destId="{79DAA1E4-217F-434C-9FDF-1BEB419B7116}" srcOrd="3" destOrd="0" presId="urn:microsoft.com/office/officeart/2005/8/layout/hierarchy2"/>
    <dgm:cxn modelId="{2A1FE031-994A-454D-AC58-9F1336E446B0}" type="presParOf" srcId="{79DAA1E4-217F-434C-9FDF-1BEB419B7116}" destId="{CCC5A544-EED8-324E-98F2-F68989F96654}" srcOrd="0" destOrd="0" presId="urn:microsoft.com/office/officeart/2005/8/layout/hierarchy2"/>
    <dgm:cxn modelId="{A610985B-3876-4548-8849-523EDF16A721}" type="presParOf" srcId="{79DAA1E4-217F-434C-9FDF-1BEB419B7116}" destId="{861654FB-1B36-2945-A968-9ABE9CC6948E}" srcOrd="1" destOrd="0" presId="urn:microsoft.com/office/officeart/2005/8/layout/hierarchy2"/>
    <dgm:cxn modelId="{87A32B52-3AD1-1C4E-900E-974A626CE9DE}" type="presParOf" srcId="{CC388E38-0E6F-DF40-9890-06B7EB8892D4}" destId="{B797C643-7649-5248-9AE6-2890D5F82B03}" srcOrd="4" destOrd="0" presId="urn:microsoft.com/office/officeart/2005/8/layout/hierarchy2"/>
    <dgm:cxn modelId="{B803ABD3-5EFD-7C42-B011-4874DCC4C2B9}" type="presParOf" srcId="{B797C643-7649-5248-9AE6-2890D5F82B03}" destId="{A5D875BE-DF79-D94D-9642-3A7466EDAB00}" srcOrd="0" destOrd="0" presId="urn:microsoft.com/office/officeart/2005/8/layout/hierarchy2"/>
    <dgm:cxn modelId="{AC51B3B9-D668-6148-8874-E76AFA8C7723}" type="presParOf" srcId="{CC388E38-0E6F-DF40-9890-06B7EB8892D4}" destId="{2B304621-1CBE-714F-B616-FFDFB4DD5F9A}" srcOrd="5" destOrd="0" presId="urn:microsoft.com/office/officeart/2005/8/layout/hierarchy2"/>
    <dgm:cxn modelId="{B8B8F0E5-3822-2F45-93A7-BE9DF1615852}" type="presParOf" srcId="{2B304621-1CBE-714F-B616-FFDFB4DD5F9A}" destId="{AFA88E13-E803-3449-AA9E-0E9459B7F818}" srcOrd="0" destOrd="0" presId="urn:microsoft.com/office/officeart/2005/8/layout/hierarchy2"/>
    <dgm:cxn modelId="{D200CA18-764D-0F44-BC13-FBE133782172}" type="presParOf" srcId="{2B304621-1CBE-714F-B616-FFDFB4DD5F9A}" destId="{54EAB629-5058-FA4D-8E25-CBE1C115BD86}" srcOrd="1" destOrd="0" presId="urn:microsoft.com/office/officeart/2005/8/layout/hierarchy2"/>
    <dgm:cxn modelId="{3D4508E2-385B-1F44-B91F-26794BED6162}" type="presParOf" srcId="{CC388E38-0E6F-DF40-9890-06B7EB8892D4}" destId="{5B09DD08-4E92-5042-B055-978ACF030822}" srcOrd="6" destOrd="0" presId="urn:microsoft.com/office/officeart/2005/8/layout/hierarchy2"/>
    <dgm:cxn modelId="{013A43D1-D43B-7B4A-9A60-B512D98763FF}" type="presParOf" srcId="{5B09DD08-4E92-5042-B055-978ACF030822}" destId="{DEC5DB8D-E230-6047-929D-046D32AC0825}" srcOrd="0" destOrd="0" presId="urn:microsoft.com/office/officeart/2005/8/layout/hierarchy2"/>
    <dgm:cxn modelId="{B8C9627F-C758-C046-8B20-185B6D69EB02}" type="presParOf" srcId="{CC388E38-0E6F-DF40-9890-06B7EB8892D4}" destId="{2846ED88-2389-4E4A-8C6B-84D5FA806F25}" srcOrd="7" destOrd="0" presId="urn:microsoft.com/office/officeart/2005/8/layout/hierarchy2"/>
    <dgm:cxn modelId="{AB1F7BFF-A54F-1D44-BBA2-472E41BCF962}" type="presParOf" srcId="{2846ED88-2389-4E4A-8C6B-84D5FA806F25}" destId="{ECE71D7C-4D58-924E-8F60-A90C83BF69BC}" srcOrd="0" destOrd="0" presId="urn:microsoft.com/office/officeart/2005/8/layout/hierarchy2"/>
    <dgm:cxn modelId="{A149E645-6C9B-324C-A8AC-D1B708448EF3}" type="presParOf" srcId="{2846ED88-2389-4E4A-8C6B-84D5FA806F25}" destId="{10FF2A21-CBE4-0741-8701-23DC2306D961}" srcOrd="1" destOrd="0" presId="urn:microsoft.com/office/officeart/2005/8/layout/hierarchy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91BBF0E-ECB9-9149-8536-7EA78C776164}"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zh-CN" altLang="en-US"/>
        </a:p>
      </dgm:t>
    </dgm:pt>
    <dgm:pt modelId="{5DD24E60-AAF4-F749-99F9-A8B4E3A906D8}">
      <dgm:prSet phldrT="[文本]"/>
      <dgm:spPr/>
      <dgm:t>
        <a:bodyPr/>
        <a:lstStyle/>
        <a:p>
          <a:r>
            <a:rPr lang="en-US" altLang="zh-CN" b="1" dirty="0" smtClean="0"/>
            <a:t>One</a:t>
          </a:r>
          <a:r>
            <a:rPr lang="zh-CN" altLang="en-US" b="1" dirty="0" smtClean="0"/>
            <a:t> </a:t>
          </a:r>
          <a:r>
            <a:rPr lang="en-US" altLang="zh-CN" b="1" dirty="0" smtClean="0"/>
            <a:t>Hot</a:t>
          </a:r>
          <a:r>
            <a:rPr lang="zh-CN" altLang="en-US" b="1" dirty="0" smtClean="0"/>
            <a:t> </a:t>
          </a:r>
          <a:r>
            <a:rPr lang="en-US" altLang="zh-CN" b="1" dirty="0" smtClean="0"/>
            <a:t>Representation</a:t>
          </a:r>
          <a:endParaRPr lang="zh-CN" altLang="en-US" b="1" dirty="0"/>
        </a:p>
      </dgm:t>
    </dgm:pt>
    <dgm:pt modelId="{B2B69F75-DFE4-6043-A849-3614BD19D4F7}" type="parTrans" cxnId="{EAC5FF25-5C20-9C45-B435-FEBE361D6142}">
      <dgm:prSet/>
      <dgm:spPr/>
      <dgm:t>
        <a:bodyPr/>
        <a:lstStyle/>
        <a:p>
          <a:endParaRPr lang="zh-CN" altLang="en-US" b="1"/>
        </a:p>
      </dgm:t>
    </dgm:pt>
    <dgm:pt modelId="{F2A74441-3B7D-5045-85A9-DA4B06DEDE9F}" type="sibTrans" cxnId="{EAC5FF25-5C20-9C45-B435-FEBE361D6142}">
      <dgm:prSet/>
      <dgm:spPr/>
      <dgm:t>
        <a:bodyPr/>
        <a:lstStyle/>
        <a:p>
          <a:endParaRPr lang="zh-CN" altLang="en-US" b="1"/>
        </a:p>
      </dgm:t>
    </dgm:pt>
    <dgm:pt modelId="{7EAE8ADB-357E-F34D-B2E3-EC2E3B886942}">
      <dgm:prSet phldrT="[文本]"/>
      <dgm:spPr/>
      <dgm:t>
        <a:bodyPr/>
        <a:lstStyle/>
        <a:p>
          <a:r>
            <a:rPr lang="en-US" altLang="zh-CN" b="1" dirty="0" smtClean="0"/>
            <a:t>N-dimension</a:t>
          </a:r>
          <a:endParaRPr lang="zh-CN" altLang="en-US" b="1" dirty="0"/>
        </a:p>
      </dgm:t>
    </dgm:pt>
    <dgm:pt modelId="{E7528C8A-34B5-B843-8AB8-E3302CF27672}" type="parTrans" cxnId="{8B9A75CE-984D-404E-AB45-822F1FE441D2}">
      <dgm:prSet/>
      <dgm:spPr/>
      <dgm:t>
        <a:bodyPr/>
        <a:lstStyle/>
        <a:p>
          <a:endParaRPr lang="zh-CN" altLang="en-US" b="1"/>
        </a:p>
      </dgm:t>
    </dgm:pt>
    <dgm:pt modelId="{410ED03E-9CCA-364A-A7CC-2E14BA925449}" type="sibTrans" cxnId="{8B9A75CE-984D-404E-AB45-822F1FE441D2}">
      <dgm:prSet/>
      <dgm:spPr/>
      <dgm:t>
        <a:bodyPr/>
        <a:lstStyle/>
        <a:p>
          <a:endParaRPr lang="zh-CN" altLang="en-US" b="1"/>
        </a:p>
      </dgm:t>
    </dgm:pt>
    <dgm:pt modelId="{C25ABE4A-6840-CA41-9945-223227AAF973}">
      <dgm:prSet phldrT="[文本]"/>
      <dgm:spPr/>
      <dgm:t>
        <a:bodyPr/>
        <a:lstStyle/>
        <a:p>
          <a:r>
            <a:rPr lang="en-US" altLang="zh-CN" b="1" dirty="0" smtClean="0"/>
            <a:t>Distributed</a:t>
          </a:r>
          <a:r>
            <a:rPr lang="zh-CN" altLang="en-US" b="1" dirty="0" smtClean="0"/>
            <a:t> </a:t>
          </a:r>
          <a:r>
            <a:rPr lang="en-US" altLang="zh-CN" b="1" dirty="0" smtClean="0"/>
            <a:t>Representation</a:t>
          </a:r>
          <a:endParaRPr lang="zh-CN" altLang="en-US" b="1" dirty="0"/>
        </a:p>
      </dgm:t>
    </dgm:pt>
    <dgm:pt modelId="{8D65C187-CD4B-7045-8D4C-84835AF69B06}" type="parTrans" cxnId="{F7AC717F-9A40-BE42-9664-DAB50968B3C7}">
      <dgm:prSet/>
      <dgm:spPr/>
      <dgm:t>
        <a:bodyPr/>
        <a:lstStyle/>
        <a:p>
          <a:endParaRPr lang="zh-CN" altLang="en-US" b="1"/>
        </a:p>
      </dgm:t>
    </dgm:pt>
    <dgm:pt modelId="{7980CBF5-E90E-8D4D-B602-41A9363D1490}" type="sibTrans" cxnId="{F7AC717F-9A40-BE42-9664-DAB50968B3C7}">
      <dgm:prSet/>
      <dgm:spPr/>
      <dgm:t>
        <a:bodyPr/>
        <a:lstStyle/>
        <a:p>
          <a:endParaRPr lang="zh-CN" altLang="en-US" b="1"/>
        </a:p>
      </dgm:t>
    </dgm:pt>
    <dgm:pt modelId="{DB75A2E4-F456-5646-83F1-FC4AB021BFF2}">
      <dgm:prSet phldrT="[文本]"/>
      <dgm:spPr/>
      <dgm:t>
        <a:bodyPr/>
        <a:lstStyle/>
        <a:p>
          <a:r>
            <a:rPr lang="en-US" altLang="zh-CN" b="1" dirty="0" smtClean="0"/>
            <a:t>Project</a:t>
          </a:r>
          <a:r>
            <a:rPr lang="zh-CN" altLang="en-US" b="1" dirty="0" smtClean="0"/>
            <a:t> </a:t>
          </a:r>
          <a:r>
            <a:rPr lang="en-US" altLang="zh-CN" b="1" dirty="0" smtClean="0"/>
            <a:t>word</a:t>
          </a:r>
          <a:r>
            <a:rPr lang="zh-CN" altLang="en-US" b="1" dirty="0" smtClean="0"/>
            <a:t> </a:t>
          </a:r>
          <a:r>
            <a:rPr lang="en-US" altLang="zh-CN" b="1" dirty="0" smtClean="0"/>
            <a:t>to</a:t>
          </a:r>
          <a:r>
            <a:rPr lang="zh-CN" altLang="en-US" b="1" dirty="0" smtClean="0"/>
            <a:t> </a:t>
          </a:r>
          <a:r>
            <a:rPr lang="en-US" altLang="zh-CN" b="1" dirty="0" smtClean="0"/>
            <a:t>a</a:t>
          </a:r>
          <a:r>
            <a:rPr lang="zh-CN" altLang="en-US" b="1" dirty="0" smtClean="0"/>
            <a:t> </a:t>
          </a:r>
          <a:r>
            <a:rPr lang="en-US" altLang="zh-CN" b="1" dirty="0" smtClean="0"/>
            <a:t>Vector</a:t>
          </a:r>
          <a:r>
            <a:rPr lang="zh-CN" altLang="en-US" b="1" dirty="0" smtClean="0"/>
            <a:t> </a:t>
          </a:r>
          <a:r>
            <a:rPr lang="en-US" altLang="zh-CN" b="1" dirty="0" smtClean="0"/>
            <a:t>Space</a:t>
          </a:r>
          <a:endParaRPr lang="zh-CN" altLang="en-US" b="1" dirty="0"/>
        </a:p>
      </dgm:t>
    </dgm:pt>
    <dgm:pt modelId="{876BC1EA-2AAF-A546-9D37-30B62AF32681}" type="parTrans" cxnId="{48F76932-BCDF-9C49-A21B-ABD9D23952AA}">
      <dgm:prSet/>
      <dgm:spPr/>
      <dgm:t>
        <a:bodyPr/>
        <a:lstStyle/>
        <a:p>
          <a:endParaRPr lang="zh-CN" altLang="en-US" b="1"/>
        </a:p>
      </dgm:t>
    </dgm:pt>
    <dgm:pt modelId="{FC4A1C5C-02D0-674A-9C3E-AD13C45572A1}" type="sibTrans" cxnId="{48F76932-BCDF-9C49-A21B-ABD9D23952AA}">
      <dgm:prSet/>
      <dgm:spPr/>
      <dgm:t>
        <a:bodyPr/>
        <a:lstStyle/>
        <a:p>
          <a:endParaRPr lang="zh-CN" altLang="en-US" b="1"/>
        </a:p>
      </dgm:t>
    </dgm:pt>
    <dgm:pt modelId="{4D149446-897E-D54E-A691-F8924B5AAED2}">
      <dgm:prSet phldrT="[文本]"/>
      <dgm:spPr/>
      <dgm:t>
        <a:bodyPr/>
        <a:lstStyle/>
        <a:p>
          <a:r>
            <a:rPr lang="en-US" altLang="zh-CN" b="1" dirty="0" smtClean="0"/>
            <a:t>No</a:t>
          </a:r>
          <a:r>
            <a:rPr lang="zh-CN" altLang="en-US" b="1" dirty="0" smtClean="0"/>
            <a:t> </a:t>
          </a:r>
          <a:r>
            <a:rPr lang="en-US" altLang="zh-CN" b="1" dirty="0" smtClean="0"/>
            <a:t>relation</a:t>
          </a:r>
          <a:r>
            <a:rPr lang="zh-CN" altLang="en-US" b="1" dirty="0" smtClean="0"/>
            <a:t> </a:t>
          </a:r>
          <a:r>
            <a:rPr lang="en-US" altLang="zh-CN" b="1" dirty="0" smtClean="0"/>
            <a:t>between</a:t>
          </a:r>
          <a:r>
            <a:rPr lang="zh-CN" altLang="en-US" b="1" dirty="0" smtClean="0"/>
            <a:t> </a:t>
          </a:r>
          <a:r>
            <a:rPr lang="en-US" altLang="zh-CN" b="1" dirty="0" smtClean="0"/>
            <a:t>dimension</a:t>
          </a:r>
          <a:endParaRPr lang="zh-CN" altLang="en-US" b="1" dirty="0"/>
        </a:p>
      </dgm:t>
    </dgm:pt>
    <dgm:pt modelId="{E06E7B07-AD77-5943-8154-975F7C21CA07}" type="parTrans" cxnId="{479411C2-EEAE-FA40-A523-2E53869B9EB7}">
      <dgm:prSet/>
      <dgm:spPr/>
      <dgm:t>
        <a:bodyPr/>
        <a:lstStyle/>
        <a:p>
          <a:endParaRPr lang="zh-CN" altLang="en-US" b="1"/>
        </a:p>
      </dgm:t>
    </dgm:pt>
    <dgm:pt modelId="{16F7BF30-A014-E94D-86BB-C7C4FD57FD47}" type="sibTrans" cxnId="{479411C2-EEAE-FA40-A523-2E53869B9EB7}">
      <dgm:prSet/>
      <dgm:spPr/>
      <dgm:t>
        <a:bodyPr/>
        <a:lstStyle/>
        <a:p>
          <a:endParaRPr lang="zh-CN" altLang="en-US" b="1"/>
        </a:p>
      </dgm:t>
    </dgm:pt>
    <dgm:pt modelId="{67B4B1BE-B82D-0D48-810E-EBF91C8CFC09}">
      <dgm:prSet phldrT="[文本]"/>
      <dgm:spPr/>
      <dgm:t>
        <a:bodyPr/>
        <a:lstStyle/>
        <a:p>
          <a:r>
            <a:rPr lang="en-US" altLang="zh-CN" b="1" dirty="0" smtClean="0"/>
            <a:t>Reduce</a:t>
          </a:r>
          <a:r>
            <a:rPr lang="zh-CN" altLang="en-US" b="1" dirty="0" smtClean="0"/>
            <a:t> </a:t>
          </a:r>
          <a:r>
            <a:rPr lang="en-US" altLang="zh-CN" b="1" dirty="0" smtClean="0"/>
            <a:t>the</a:t>
          </a:r>
          <a:r>
            <a:rPr lang="zh-CN" altLang="en-US" b="1" dirty="0" smtClean="0"/>
            <a:t> </a:t>
          </a:r>
          <a:r>
            <a:rPr lang="en-US" altLang="zh-CN" b="1" dirty="0" smtClean="0"/>
            <a:t>dimension</a:t>
          </a:r>
          <a:r>
            <a:rPr lang="zh-CN" altLang="en-US" b="1" dirty="0" smtClean="0"/>
            <a:t> </a:t>
          </a:r>
          <a:r>
            <a:rPr lang="en-US" altLang="zh-CN" b="1" dirty="0" smtClean="0"/>
            <a:t>of</a:t>
          </a:r>
          <a:r>
            <a:rPr lang="zh-CN" altLang="en-US" b="1" dirty="0" smtClean="0"/>
            <a:t> </a:t>
          </a:r>
          <a:r>
            <a:rPr lang="en-US" altLang="zh-CN" b="1" dirty="0" smtClean="0"/>
            <a:t>samples</a:t>
          </a:r>
          <a:endParaRPr lang="zh-CN" altLang="en-US" b="1" dirty="0"/>
        </a:p>
      </dgm:t>
    </dgm:pt>
    <dgm:pt modelId="{57643270-ABF7-9948-A674-E3EACB538E6A}" type="parTrans" cxnId="{CFF0655A-9778-BF4F-BAA1-E6EEDA6E54BB}">
      <dgm:prSet/>
      <dgm:spPr/>
      <dgm:t>
        <a:bodyPr/>
        <a:lstStyle/>
        <a:p>
          <a:endParaRPr lang="zh-CN" altLang="en-US" b="1"/>
        </a:p>
      </dgm:t>
    </dgm:pt>
    <dgm:pt modelId="{3F9F471E-A1EC-D045-8973-5D2EC4848A61}" type="sibTrans" cxnId="{CFF0655A-9778-BF4F-BAA1-E6EEDA6E54BB}">
      <dgm:prSet/>
      <dgm:spPr/>
      <dgm:t>
        <a:bodyPr/>
        <a:lstStyle/>
        <a:p>
          <a:endParaRPr lang="zh-CN" altLang="en-US" b="1"/>
        </a:p>
      </dgm:t>
    </dgm:pt>
    <dgm:pt modelId="{CFB6ECD2-9195-FB43-801B-4EF65C83B657}">
      <dgm:prSet phldrT="[文本]"/>
      <dgm:spPr/>
      <dgm:t>
        <a:bodyPr/>
        <a:lstStyle/>
        <a:p>
          <a:r>
            <a:rPr lang="en-US" altLang="zh-CN" b="1" dirty="0" smtClean="0"/>
            <a:t>Distance</a:t>
          </a:r>
          <a:r>
            <a:rPr lang="zh-CN" altLang="en-US" b="1" dirty="0" smtClean="0"/>
            <a:t> </a:t>
          </a:r>
          <a:r>
            <a:rPr lang="en-US" altLang="zh-CN" b="1" dirty="0" smtClean="0"/>
            <a:t>determine</a:t>
          </a:r>
          <a:r>
            <a:rPr lang="zh-CN" altLang="en-US" b="1" dirty="0" smtClean="0"/>
            <a:t> </a:t>
          </a:r>
          <a:r>
            <a:rPr lang="en-US" altLang="zh-CN" b="1" dirty="0" smtClean="0"/>
            <a:t>the</a:t>
          </a:r>
          <a:r>
            <a:rPr lang="zh-CN" altLang="en-US" b="1" dirty="0" smtClean="0"/>
            <a:t> </a:t>
          </a:r>
          <a:r>
            <a:rPr lang="en-US" altLang="zh-CN" b="1" dirty="0" smtClean="0"/>
            <a:t>similarity</a:t>
          </a:r>
        </a:p>
      </dgm:t>
    </dgm:pt>
    <dgm:pt modelId="{52605110-88D6-5041-AAA6-F3239C76D4D0}" type="parTrans" cxnId="{E31909D4-7D25-8646-AC40-9FEC692E36EC}">
      <dgm:prSet/>
      <dgm:spPr/>
      <dgm:t>
        <a:bodyPr/>
        <a:lstStyle/>
        <a:p>
          <a:endParaRPr lang="zh-CN" altLang="en-US" b="1"/>
        </a:p>
      </dgm:t>
    </dgm:pt>
    <dgm:pt modelId="{BD9A1571-BD19-9845-B9DD-0728DB705F19}" type="sibTrans" cxnId="{E31909D4-7D25-8646-AC40-9FEC692E36EC}">
      <dgm:prSet/>
      <dgm:spPr/>
      <dgm:t>
        <a:bodyPr/>
        <a:lstStyle/>
        <a:p>
          <a:endParaRPr lang="zh-CN" altLang="en-US" b="1"/>
        </a:p>
      </dgm:t>
    </dgm:pt>
    <dgm:pt modelId="{1504E8A4-7DD0-B04A-B1DE-969FDA2945BF}">
      <dgm:prSet phldrT="[文本]"/>
      <dgm:spPr/>
      <dgm:t>
        <a:bodyPr/>
        <a:lstStyle/>
        <a:p>
          <a:r>
            <a:rPr lang="en-US" altLang="zh-CN" b="1" dirty="0" smtClean="0"/>
            <a:t>Non-zero</a:t>
          </a:r>
          <a:r>
            <a:rPr lang="zh-CN" altLang="en-US" b="1" dirty="0" smtClean="0"/>
            <a:t> </a:t>
          </a:r>
          <a:r>
            <a:rPr lang="en-US" altLang="zh-CN" b="1" dirty="0" smtClean="0"/>
            <a:t>number</a:t>
          </a:r>
          <a:r>
            <a:rPr lang="zh-CN" altLang="en-US" b="1" dirty="0" smtClean="0"/>
            <a:t> </a:t>
          </a:r>
          <a:r>
            <a:rPr lang="en-US" altLang="zh-CN" b="1" dirty="0" smtClean="0"/>
            <a:t>decrease</a:t>
          </a:r>
        </a:p>
      </dgm:t>
    </dgm:pt>
    <dgm:pt modelId="{E77090F3-8F74-F24C-82C5-280FA5A55563}" type="parTrans" cxnId="{F95CEC56-C625-5B44-932C-6018C0369EB8}">
      <dgm:prSet/>
      <dgm:spPr/>
      <dgm:t>
        <a:bodyPr/>
        <a:lstStyle/>
        <a:p>
          <a:endParaRPr lang="zh-CN" altLang="en-US" b="1"/>
        </a:p>
      </dgm:t>
    </dgm:pt>
    <dgm:pt modelId="{7603F25A-C1BD-BA45-8345-E16E2E61722C}" type="sibTrans" cxnId="{F95CEC56-C625-5B44-932C-6018C0369EB8}">
      <dgm:prSet/>
      <dgm:spPr/>
      <dgm:t>
        <a:bodyPr/>
        <a:lstStyle/>
        <a:p>
          <a:endParaRPr lang="zh-CN" altLang="en-US" b="1"/>
        </a:p>
      </dgm:t>
    </dgm:pt>
    <dgm:pt modelId="{CBE1ED39-2FD9-2944-976C-E29B8E1CD834}">
      <dgm:prSet/>
      <dgm:spPr/>
      <dgm:t>
        <a:bodyPr/>
        <a:lstStyle/>
        <a:p>
          <a:r>
            <a:rPr lang="en-US" altLang="zh-CN" b="1" dirty="0" smtClean="0"/>
            <a:t>Common</a:t>
          </a:r>
          <a:r>
            <a:rPr lang="zh-CN" altLang="en-US" b="1" dirty="0" smtClean="0"/>
            <a:t> </a:t>
          </a:r>
          <a:r>
            <a:rPr lang="en-US" altLang="zh-CN" b="1" dirty="0" smtClean="0"/>
            <a:t>Methods</a:t>
          </a:r>
          <a:endParaRPr lang="zh-CN" altLang="en-US" b="1" dirty="0"/>
        </a:p>
      </dgm:t>
    </dgm:pt>
    <dgm:pt modelId="{D53EA8A5-FB2E-1047-B899-AEAAA44161F4}" type="parTrans" cxnId="{7C3D0892-8414-BD48-88D4-EC90ECFA16EB}">
      <dgm:prSet/>
      <dgm:spPr/>
      <dgm:t>
        <a:bodyPr/>
        <a:lstStyle/>
        <a:p>
          <a:endParaRPr lang="zh-CN" altLang="en-US" b="1"/>
        </a:p>
      </dgm:t>
    </dgm:pt>
    <dgm:pt modelId="{EA8F09D4-20B9-E64A-A4E1-0A83B23CBC26}" type="sibTrans" cxnId="{7C3D0892-8414-BD48-88D4-EC90ECFA16EB}">
      <dgm:prSet/>
      <dgm:spPr/>
      <dgm:t>
        <a:bodyPr/>
        <a:lstStyle/>
        <a:p>
          <a:endParaRPr lang="zh-CN" altLang="en-US" b="1"/>
        </a:p>
      </dgm:t>
    </dgm:pt>
    <dgm:pt modelId="{BEAED21B-A10B-034F-A341-A83D88404170}">
      <dgm:prSet/>
      <dgm:spPr/>
      <dgm:t>
        <a:bodyPr/>
        <a:lstStyle/>
        <a:p>
          <a:r>
            <a:rPr lang="en-US" altLang="zh-CN" b="1" dirty="0" smtClean="0"/>
            <a:t>LSA(Latent</a:t>
          </a:r>
          <a:r>
            <a:rPr lang="zh-CN" altLang="en-US" b="1" dirty="0" smtClean="0"/>
            <a:t> </a:t>
          </a:r>
          <a:r>
            <a:rPr lang="en-US" altLang="zh-CN" b="1" dirty="0" smtClean="0"/>
            <a:t>Semantic</a:t>
          </a:r>
          <a:r>
            <a:rPr lang="zh-CN" altLang="en-US" b="1" dirty="0" smtClean="0"/>
            <a:t> </a:t>
          </a:r>
          <a:r>
            <a:rPr lang="en-US" altLang="zh-CN" b="1" dirty="0" smtClean="0"/>
            <a:t>Analysis)</a:t>
          </a:r>
          <a:endParaRPr lang="zh-CN" altLang="en-US" b="1" dirty="0"/>
        </a:p>
      </dgm:t>
    </dgm:pt>
    <dgm:pt modelId="{35A7998F-FC31-C344-A030-C44EBFB02B4D}" type="parTrans" cxnId="{4195F441-E9A9-CB4E-B1DB-C0C9D92EA838}">
      <dgm:prSet/>
      <dgm:spPr/>
      <dgm:t>
        <a:bodyPr/>
        <a:lstStyle/>
        <a:p>
          <a:endParaRPr lang="zh-CN" altLang="en-US" b="1"/>
        </a:p>
      </dgm:t>
    </dgm:pt>
    <dgm:pt modelId="{B2AF7BDC-B9FA-B841-B011-AE3EA6FF1F05}" type="sibTrans" cxnId="{4195F441-E9A9-CB4E-B1DB-C0C9D92EA838}">
      <dgm:prSet/>
      <dgm:spPr/>
      <dgm:t>
        <a:bodyPr/>
        <a:lstStyle/>
        <a:p>
          <a:endParaRPr lang="zh-CN" altLang="en-US" b="1"/>
        </a:p>
      </dgm:t>
    </dgm:pt>
    <dgm:pt modelId="{F0681D84-A2C9-7946-BD93-EAEDD2D629D6}">
      <dgm:prSet/>
      <dgm:spPr/>
      <dgm:t>
        <a:bodyPr/>
        <a:lstStyle/>
        <a:p>
          <a:r>
            <a:rPr lang="en-US" altLang="zh-CN" b="1" dirty="0" smtClean="0"/>
            <a:t>LDA(Latent</a:t>
          </a:r>
          <a:r>
            <a:rPr lang="zh-CN" altLang="en-US" b="1" dirty="0" smtClean="0"/>
            <a:t> </a:t>
          </a:r>
          <a:r>
            <a:rPr lang="en-US" altLang="zh-CN" b="1" dirty="0" err="1" smtClean="0"/>
            <a:t>Dirichlet</a:t>
          </a:r>
          <a:r>
            <a:rPr lang="zh-CN" altLang="en-US" b="1" dirty="0" smtClean="0"/>
            <a:t> </a:t>
          </a:r>
          <a:r>
            <a:rPr lang="en-US" altLang="zh-CN" b="1" dirty="0" smtClean="0"/>
            <a:t>Allocation)</a:t>
          </a:r>
          <a:endParaRPr lang="zh-CN" altLang="en-US" b="1" dirty="0"/>
        </a:p>
      </dgm:t>
    </dgm:pt>
    <dgm:pt modelId="{F1584642-9829-8642-8A51-C2C60951EDB7}" type="parTrans" cxnId="{613DF2CD-1A6D-4848-934E-6AC55A71859F}">
      <dgm:prSet/>
      <dgm:spPr/>
      <dgm:t>
        <a:bodyPr/>
        <a:lstStyle/>
        <a:p>
          <a:endParaRPr lang="zh-CN" altLang="en-US" b="1"/>
        </a:p>
      </dgm:t>
    </dgm:pt>
    <dgm:pt modelId="{CA263626-4753-F74F-9385-D9C883E83244}" type="sibTrans" cxnId="{613DF2CD-1A6D-4848-934E-6AC55A71859F}">
      <dgm:prSet/>
      <dgm:spPr/>
      <dgm:t>
        <a:bodyPr/>
        <a:lstStyle/>
        <a:p>
          <a:endParaRPr lang="zh-CN" altLang="en-US" b="1"/>
        </a:p>
      </dgm:t>
    </dgm:pt>
    <dgm:pt modelId="{84D43224-C045-8B41-8C06-3736A7BF8417}">
      <dgm:prSet/>
      <dgm:spPr/>
      <dgm:t>
        <a:bodyPr/>
        <a:lstStyle/>
        <a:p>
          <a:r>
            <a:rPr lang="en-US" altLang="zh-CN" b="1" dirty="0" smtClean="0"/>
            <a:t>Word</a:t>
          </a:r>
          <a:r>
            <a:rPr lang="zh-CN" altLang="en-US" b="1" dirty="0" smtClean="0"/>
            <a:t> </a:t>
          </a:r>
          <a:r>
            <a:rPr lang="en-US" altLang="zh-CN" b="1" dirty="0" smtClean="0"/>
            <a:t>Representation</a:t>
          </a:r>
          <a:r>
            <a:rPr lang="zh-CN" altLang="en-US" b="1" dirty="0" smtClean="0"/>
            <a:t> </a:t>
          </a:r>
          <a:r>
            <a:rPr lang="en-US" altLang="zh-CN" b="1" dirty="0" smtClean="0"/>
            <a:t>in</a:t>
          </a:r>
          <a:r>
            <a:rPr lang="zh-CN" altLang="en-US" b="1" dirty="0" smtClean="0"/>
            <a:t> </a:t>
          </a:r>
          <a:r>
            <a:rPr lang="en-US" altLang="zh-CN" b="1" dirty="0" smtClean="0"/>
            <a:t>Vector</a:t>
          </a:r>
          <a:r>
            <a:rPr lang="zh-CN" altLang="en-US" b="1" dirty="0" smtClean="0"/>
            <a:t> </a:t>
          </a:r>
          <a:r>
            <a:rPr lang="en-US" altLang="zh-CN" b="1" dirty="0" smtClean="0"/>
            <a:t>Space</a:t>
          </a:r>
          <a:endParaRPr lang="zh-CN" altLang="en-US" b="1" dirty="0"/>
        </a:p>
      </dgm:t>
    </dgm:pt>
    <dgm:pt modelId="{0D5A6242-FBC9-F34E-8904-2A9A46295CE7}" type="parTrans" cxnId="{C113104C-C68D-1A4C-8AC0-2E0AF1394193}">
      <dgm:prSet/>
      <dgm:spPr/>
      <dgm:t>
        <a:bodyPr/>
        <a:lstStyle/>
        <a:p>
          <a:endParaRPr lang="zh-CN" altLang="en-US" b="1"/>
        </a:p>
      </dgm:t>
    </dgm:pt>
    <dgm:pt modelId="{C0A2D3B1-87FA-B54A-933F-DF0866115B2F}" type="sibTrans" cxnId="{C113104C-C68D-1A4C-8AC0-2E0AF1394193}">
      <dgm:prSet/>
      <dgm:spPr/>
      <dgm:t>
        <a:bodyPr/>
        <a:lstStyle/>
        <a:p>
          <a:endParaRPr lang="zh-CN" altLang="en-US" b="1"/>
        </a:p>
      </dgm:t>
    </dgm:pt>
    <dgm:pt modelId="{294E936D-18FC-904C-A995-14C33591598A}">
      <dgm:prSet/>
      <dgm:spPr/>
      <dgm:t>
        <a:bodyPr/>
        <a:lstStyle/>
        <a:p>
          <a:r>
            <a:rPr lang="en-US" altLang="zh-CN" b="1" dirty="0" smtClean="0"/>
            <a:t>Word</a:t>
          </a:r>
          <a:r>
            <a:rPr lang="zh-CN" altLang="en-US" b="1" dirty="0" smtClean="0"/>
            <a:t> </a:t>
          </a:r>
          <a:r>
            <a:rPr lang="en-US" altLang="zh-CN" b="1" dirty="0" smtClean="0"/>
            <a:t>Vector</a:t>
          </a:r>
          <a:r>
            <a:rPr lang="zh-CN" altLang="en-US" b="1" dirty="0" smtClean="0"/>
            <a:t> </a:t>
          </a:r>
          <a:r>
            <a:rPr lang="en-US" altLang="zh-CN" b="1" dirty="0" smtClean="0"/>
            <a:t>Space</a:t>
          </a:r>
          <a:r>
            <a:rPr lang="zh-CN" altLang="en-US" b="1" dirty="0" smtClean="0"/>
            <a:t> </a:t>
          </a:r>
          <a:r>
            <a:rPr lang="en-US" altLang="zh-CN" b="1" dirty="0" smtClean="0"/>
            <a:t>in</a:t>
          </a:r>
          <a:r>
            <a:rPr lang="zh-CN" altLang="en-US" b="1" dirty="0" smtClean="0"/>
            <a:t> </a:t>
          </a:r>
          <a:r>
            <a:rPr lang="en-US" altLang="zh-CN" b="1" dirty="0" smtClean="0"/>
            <a:t>Different</a:t>
          </a:r>
          <a:r>
            <a:rPr lang="zh-CN" altLang="en-US" b="1" dirty="0" smtClean="0"/>
            <a:t> </a:t>
          </a:r>
          <a:r>
            <a:rPr lang="en-US" altLang="zh-CN" b="1" dirty="0" smtClean="0"/>
            <a:t>Language</a:t>
          </a:r>
          <a:r>
            <a:rPr lang="zh-CN" altLang="en-US" b="1" dirty="0" smtClean="0"/>
            <a:t> </a:t>
          </a:r>
          <a:r>
            <a:rPr lang="en-US" altLang="zh-CN" b="1" dirty="0" smtClean="0"/>
            <a:t>has</a:t>
          </a:r>
          <a:r>
            <a:rPr lang="zh-CN" altLang="en-US" b="1" dirty="0" smtClean="0"/>
            <a:t> </a:t>
          </a:r>
          <a:r>
            <a:rPr lang="en-US" altLang="zh-CN" b="1" dirty="0" smtClean="0"/>
            <a:t>Similarity</a:t>
          </a:r>
          <a:r>
            <a:rPr lang="zh-CN" altLang="en-US" b="1" dirty="0" smtClean="0"/>
            <a:t> </a:t>
          </a:r>
          <a:r>
            <a:rPr lang="en-US" altLang="zh-CN" b="1" dirty="0" smtClean="0"/>
            <a:t>in</a:t>
          </a:r>
          <a:r>
            <a:rPr lang="zh-CN" altLang="en-US" b="1" dirty="0" smtClean="0"/>
            <a:t> </a:t>
          </a:r>
          <a:r>
            <a:rPr lang="en-US" altLang="zh-CN" b="1" dirty="0" smtClean="0"/>
            <a:t>Structure.</a:t>
          </a:r>
          <a:endParaRPr lang="zh-CN" altLang="en-US" b="1" dirty="0"/>
        </a:p>
      </dgm:t>
    </dgm:pt>
    <dgm:pt modelId="{DB298757-6C55-7649-8D4C-7890116C029C}" type="parTrans" cxnId="{976FAC4C-D79A-724C-9A8E-9CD552056D07}">
      <dgm:prSet/>
      <dgm:spPr/>
      <dgm:t>
        <a:bodyPr/>
        <a:lstStyle/>
        <a:p>
          <a:endParaRPr lang="zh-CN" altLang="en-US" b="1"/>
        </a:p>
      </dgm:t>
    </dgm:pt>
    <dgm:pt modelId="{FFEC4BE5-1F14-BD40-9A03-51FED3FBF696}" type="sibTrans" cxnId="{976FAC4C-D79A-724C-9A8E-9CD552056D07}">
      <dgm:prSet/>
      <dgm:spPr/>
      <dgm:t>
        <a:bodyPr/>
        <a:lstStyle/>
        <a:p>
          <a:endParaRPr lang="zh-CN" altLang="en-US" b="1"/>
        </a:p>
      </dgm:t>
    </dgm:pt>
    <dgm:pt modelId="{C2A849B8-5152-5C4D-BC13-DF183ACBB10D}" type="pres">
      <dgm:prSet presAssocID="{991BBF0E-ECB9-9149-8536-7EA78C776164}" presName="linear" presStyleCnt="0">
        <dgm:presLayoutVars>
          <dgm:animLvl val="lvl"/>
          <dgm:resizeHandles val="exact"/>
        </dgm:presLayoutVars>
      </dgm:prSet>
      <dgm:spPr/>
      <dgm:t>
        <a:bodyPr/>
        <a:lstStyle/>
        <a:p>
          <a:endParaRPr lang="zh-CN" altLang="en-US"/>
        </a:p>
      </dgm:t>
    </dgm:pt>
    <dgm:pt modelId="{49F9131D-35B4-D341-A7C3-2E7598F27824}" type="pres">
      <dgm:prSet presAssocID="{5DD24E60-AAF4-F749-99F9-A8B4E3A906D8}" presName="parentText" presStyleLbl="node1" presStyleIdx="0" presStyleCnt="4">
        <dgm:presLayoutVars>
          <dgm:chMax val="0"/>
          <dgm:bulletEnabled val="1"/>
        </dgm:presLayoutVars>
      </dgm:prSet>
      <dgm:spPr/>
      <dgm:t>
        <a:bodyPr/>
        <a:lstStyle/>
        <a:p>
          <a:endParaRPr lang="zh-CN" altLang="en-US"/>
        </a:p>
      </dgm:t>
    </dgm:pt>
    <dgm:pt modelId="{5C8EF28E-F6A0-424F-8947-289D647608C7}" type="pres">
      <dgm:prSet presAssocID="{5DD24E60-AAF4-F749-99F9-A8B4E3A906D8}" presName="childText" presStyleLbl="revTx" presStyleIdx="0" presStyleCnt="4">
        <dgm:presLayoutVars>
          <dgm:bulletEnabled val="1"/>
        </dgm:presLayoutVars>
      </dgm:prSet>
      <dgm:spPr/>
      <dgm:t>
        <a:bodyPr/>
        <a:lstStyle/>
        <a:p>
          <a:endParaRPr lang="zh-CN" altLang="en-US"/>
        </a:p>
      </dgm:t>
    </dgm:pt>
    <dgm:pt modelId="{6A63C394-BCED-8543-A2C2-D0C98A53AC49}" type="pres">
      <dgm:prSet presAssocID="{C25ABE4A-6840-CA41-9945-223227AAF973}" presName="parentText" presStyleLbl="node1" presStyleIdx="1" presStyleCnt="4">
        <dgm:presLayoutVars>
          <dgm:chMax val="0"/>
          <dgm:bulletEnabled val="1"/>
        </dgm:presLayoutVars>
      </dgm:prSet>
      <dgm:spPr/>
      <dgm:t>
        <a:bodyPr/>
        <a:lstStyle/>
        <a:p>
          <a:endParaRPr lang="zh-CN" altLang="en-US"/>
        </a:p>
      </dgm:t>
    </dgm:pt>
    <dgm:pt modelId="{47B7F22C-C9FF-1048-807A-76176A50BB74}" type="pres">
      <dgm:prSet presAssocID="{C25ABE4A-6840-CA41-9945-223227AAF973}" presName="childText" presStyleLbl="revTx" presStyleIdx="1" presStyleCnt="4">
        <dgm:presLayoutVars>
          <dgm:bulletEnabled val="1"/>
        </dgm:presLayoutVars>
      </dgm:prSet>
      <dgm:spPr/>
      <dgm:t>
        <a:bodyPr/>
        <a:lstStyle/>
        <a:p>
          <a:endParaRPr lang="zh-CN" altLang="en-US"/>
        </a:p>
      </dgm:t>
    </dgm:pt>
    <dgm:pt modelId="{0B0A2946-C335-0B4D-80D3-E967385155C4}" type="pres">
      <dgm:prSet presAssocID="{CBE1ED39-2FD9-2944-976C-E29B8E1CD834}" presName="parentText" presStyleLbl="node1" presStyleIdx="2" presStyleCnt="4">
        <dgm:presLayoutVars>
          <dgm:chMax val="0"/>
          <dgm:bulletEnabled val="1"/>
        </dgm:presLayoutVars>
      </dgm:prSet>
      <dgm:spPr/>
      <dgm:t>
        <a:bodyPr/>
        <a:lstStyle/>
        <a:p>
          <a:endParaRPr lang="zh-CN" altLang="en-US"/>
        </a:p>
      </dgm:t>
    </dgm:pt>
    <dgm:pt modelId="{77CFB9C6-9711-D441-A16E-15E04CDE713B}" type="pres">
      <dgm:prSet presAssocID="{CBE1ED39-2FD9-2944-976C-E29B8E1CD834}" presName="childText" presStyleLbl="revTx" presStyleIdx="2" presStyleCnt="4">
        <dgm:presLayoutVars>
          <dgm:bulletEnabled val="1"/>
        </dgm:presLayoutVars>
      </dgm:prSet>
      <dgm:spPr/>
      <dgm:t>
        <a:bodyPr/>
        <a:lstStyle/>
        <a:p>
          <a:endParaRPr lang="zh-CN" altLang="en-US"/>
        </a:p>
      </dgm:t>
    </dgm:pt>
    <dgm:pt modelId="{E7C6995D-8065-554A-8B67-99109AC978FF}" type="pres">
      <dgm:prSet presAssocID="{84D43224-C045-8B41-8C06-3736A7BF8417}" presName="parentText" presStyleLbl="node1" presStyleIdx="3" presStyleCnt="4">
        <dgm:presLayoutVars>
          <dgm:chMax val="0"/>
          <dgm:bulletEnabled val="1"/>
        </dgm:presLayoutVars>
      </dgm:prSet>
      <dgm:spPr/>
      <dgm:t>
        <a:bodyPr/>
        <a:lstStyle/>
        <a:p>
          <a:endParaRPr lang="zh-CN" altLang="en-US"/>
        </a:p>
      </dgm:t>
    </dgm:pt>
    <dgm:pt modelId="{FD948937-7BBD-144F-9A95-ECCBE99334C9}" type="pres">
      <dgm:prSet presAssocID="{84D43224-C045-8B41-8C06-3736A7BF8417}" presName="childText" presStyleLbl="revTx" presStyleIdx="3" presStyleCnt="4">
        <dgm:presLayoutVars>
          <dgm:bulletEnabled val="1"/>
        </dgm:presLayoutVars>
      </dgm:prSet>
      <dgm:spPr/>
      <dgm:t>
        <a:bodyPr/>
        <a:lstStyle/>
        <a:p>
          <a:endParaRPr lang="zh-CN" altLang="en-US"/>
        </a:p>
      </dgm:t>
    </dgm:pt>
  </dgm:ptLst>
  <dgm:cxnLst>
    <dgm:cxn modelId="{1DD6586F-69A7-4949-9B9A-7D6E5B6BABC5}" type="presOf" srcId="{4D149446-897E-D54E-A691-F8924B5AAED2}" destId="{5C8EF28E-F6A0-424F-8947-289D647608C7}" srcOrd="0" destOrd="1" presId="urn:microsoft.com/office/officeart/2005/8/layout/vList2"/>
    <dgm:cxn modelId="{976FAC4C-D79A-724C-9A8E-9CD552056D07}" srcId="{84D43224-C045-8B41-8C06-3736A7BF8417}" destId="{294E936D-18FC-904C-A995-14C33591598A}" srcOrd="0" destOrd="0" parTransId="{DB298757-6C55-7649-8D4C-7890116C029C}" sibTransId="{FFEC4BE5-1F14-BD40-9A03-51FED3FBF696}"/>
    <dgm:cxn modelId="{00682D94-1920-7A43-8C3A-B55085A9ABE4}" type="presOf" srcId="{1504E8A4-7DD0-B04A-B1DE-969FDA2945BF}" destId="{47B7F22C-C9FF-1048-807A-76176A50BB74}" srcOrd="0" destOrd="3" presId="urn:microsoft.com/office/officeart/2005/8/layout/vList2"/>
    <dgm:cxn modelId="{219D250D-002F-0A45-A1DD-C896CAA8EC49}" type="presOf" srcId="{5DD24E60-AAF4-F749-99F9-A8B4E3A906D8}" destId="{49F9131D-35B4-D341-A7C3-2E7598F27824}" srcOrd="0" destOrd="0" presId="urn:microsoft.com/office/officeart/2005/8/layout/vList2"/>
    <dgm:cxn modelId="{6E89FA68-32F2-4A47-963E-F14916825289}" type="presOf" srcId="{F0681D84-A2C9-7946-BD93-EAEDD2D629D6}" destId="{77CFB9C6-9711-D441-A16E-15E04CDE713B}" srcOrd="0" destOrd="1" presId="urn:microsoft.com/office/officeart/2005/8/layout/vList2"/>
    <dgm:cxn modelId="{21600164-4E6D-F245-A1A5-12DF66C1673F}" type="presOf" srcId="{CFB6ECD2-9195-FB43-801B-4EF65C83B657}" destId="{47B7F22C-C9FF-1048-807A-76176A50BB74}" srcOrd="0" destOrd="2" presId="urn:microsoft.com/office/officeart/2005/8/layout/vList2"/>
    <dgm:cxn modelId="{EDD8595F-980F-B349-8E13-07618AF43FEF}" type="presOf" srcId="{7EAE8ADB-357E-F34D-B2E3-EC2E3B886942}" destId="{5C8EF28E-F6A0-424F-8947-289D647608C7}" srcOrd="0" destOrd="0" presId="urn:microsoft.com/office/officeart/2005/8/layout/vList2"/>
    <dgm:cxn modelId="{C1DE392C-1A31-334A-9B04-886BE81861C3}" type="presOf" srcId="{C25ABE4A-6840-CA41-9945-223227AAF973}" destId="{6A63C394-BCED-8543-A2C2-D0C98A53AC49}" srcOrd="0" destOrd="0" presId="urn:microsoft.com/office/officeart/2005/8/layout/vList2"/>
    <dgm:cxn modelId="{613DF2CD-1A6D-4848-934E-6AC55A71859F}" srcId="{CBE1ED39-2FD9-2944-976C-E29B8E1CD834}" destId="{F0681D84-A2C9-7946-BD93-EAEDD2D629D6}" srcOrd="1" destOrd="0" parTransId="{F1584642-9829-8642-8A51-C2C60951EDB7}" sibTransId="{CA263626-4753-F74F-9385-D9C883E83244}"/>
    <dgm:cxn modelId="{0A400ECC-409E-D448-8EE7-4D369D088789}" type="presOf" srcId="{CBE1ED39-2FD9-2944-976C-E29B8E1CD834}" destId="{0B0A2946-C335-0B4D-80D3-E967385155C4}" srcOrd="0" destOrd="0" presId="urn:microsoft.com/office/officeart/2005/8/layout/vList2"/>
    <dgm:cxn modelId="{CFF0655A-9778-BF4F-BAA1-E6EEDA6E54BB}" srcId="{C25ABE4A-6840-CA41-9945-223227AAF973}" destId="{67B4B1BE-B82D-0D48-810E-EBF91C8CFC09}" srcOrd="1" destOrd="0" parTransId="{57643270-ABF7-9948-A674-E3EACB538E6A}" sibTransId="{3F9F471E-A1EC-D045-8973-5D2EC4848A61}"/>
    <dgm:cxn modelId="{73DBA2CF-3108-D84C-B8B1-2E640F318173}" type="presOf" srcId="{DB75A2E4-F456-5646-83F1-FC4AB021BFF2}" destId="{47B7F22C-C9FF-1048-807A-76176A50BB74}" srcOrd="0" destOrd="0" presId="urn:microsoft.com/office/officeart/2005/8/layout/vList2"/>
    <dgm:cxn modelId="{F30FAF5F-1DDB-FE4A-AEE5-9946BCFEA21F}" type="presOf" srcId="{991BBF0E-ECB9-9149-8536-7EA78C776164}" destId="{C2A849B8-5152-5C4D-BC13-DF183ACBB10D}" srcOrd="0" destOrd="0" presId="urn:microsoft.com/office/officeart/2005/8/layout/vList2"/>
    <dgm:cxn modelId="{F95CEC56-C625-5B44-932C-6018C0369EB8}" srcId="{C25ABE4A-6840-CA41-9945-223227AAF973}" destId="{1504E8A4-7DD0-B04A-B1DE-969FDA2945BF}" srcOrd="3" destOrd="0" parTransId="{E77090F3-8F74-F24C-82C5-280FA5A55563}" sibTransId="{7603F25A-C1BD-BA45-8345-E16E2E61722C}"/>
    <dgm:cxn modelId="{479411C2-EEAE-FA40-A523-2E53869B9EB7}" srcId="{5DD24E60-AAF4-F749-99F9-A8B4E3A906D8}" destId="{4D149446-897E-D54E-A691-F8924B5AAED2}" srcOrd="1" destOrd="0" parTransId="{E06E7B07-AD77-5943-8154-975F7C21CA07}" sibTransId="{16F7BF30-A014-E94D-86BB-C7C4FD57FD47}"/>
    <dgm:cxn modelId="{6FF0C6D7-9509-BC44-BD42-CAF04A0077AD}" type="presOf" srcId="{67B4B1BE-B82D-0D48-810E-EBF91C8CFC09}" destId="{47B7F22C-C9FF-1048-807A-76176A50BB74}" srcOrd="0" destOrd="1" presId="urn:microsoft.com/office/officeart/2005/8/layout/vList2"/>
    <dgm:cxn modelId="{468ACB31-B7CA-D94B-B9D3-B6CC47B5CE76}" type="presOf" srcId="{BEAED21B-A10B-034F-A341-A83D88404170}" destId="{77CFB9C6-9711-D441-A16E-15E04CDE713B}" srcOrd="0" destOrd="0" presId="urn:microsoft.com/office/officeart/2005/8/layout/vList2"/>
    <dgm:cxn modelId="{E31909D4-7D25-8646-AC40-9FEC692E36EC}" srcId="{C25ABE4A-6840-CA41-9945-223227AAF973}" destId="{CFB6ECD2-9195-FB43-801B-4EF65C83B657}" srcOrd="2" destOrd="0" parTransId="{52605110-88D6-5041-AAA6-F3239C76D4D0}" sibTransId="{BD9A1571-BD19-9845-B9DD-0728DB705F19}"/>
    <dgm:cxn modelId="{DA875110-753F-3644-8747-44A64FCB159E}" type="presOf" srcId="{84D43224-C045-8B41-8C06-3736A7BF8417}" destId="{E7C6995D-8065-554A-8B67-99109AC978FF}" srcOrd="0" destOrd="0" presId="urn:microsoft.com/office/officeart/2005/8/layout/vList2"/>
    <dgm:cxn modelId="{7C3D0892-8414-BD48-88D4-EC90ECFA16EB}" srcId="{991BBF0E-ECB9-9149-8536-7EA78C776164}" destId="{CBE1ED39-2FD9-2944-976C-E29B8E1CD834}" srcOrd="2" destOrd="0" parTransId="{D53EA8A5-FB2E-1047-B899-AEAAA44161F4}" sibTransId="{EA8F09D4-20B9-E64A-A4E1-0A83B23CBC26}"/>
    <dgm:cxn modelId="{F7AC717F-9A40-BE42-9664-DAB50968B3C7}" srcId="{991BBF0E-ECB9-9149-8536-7EA78C776164}" destId="{C25ABE4A-6840-CA41-9945-223227AAF973}" srcOrd="1" destOrd="0" parTransId="{8D65C187-CD4B-7045-8D4C-84835AF69B06}" sibTransId="{7980CBF5-E90E-8D4D-B602-41A9363D1490}"/>
    <dgm:cxn modelId="{EAC5FF25-5C20-9C45-B435-FEBE361D6142}" srcId="{991BBF0E-ECB9-9149-8536-7EA78C776164}" destId="{5DD24E60-AAF4-F749-99F9-A8B4E3A906D8}" srcOrd="0" destOrd="0" parTransId="{B2B69F75-DFE4-6043-A849-3614BD19D4F7}" sibTransId="{F2A74441-3B7D-5045-85A9-DA4B06DEDE9F}"/>
    <dgm:cxn modelId="{8B9A75CE-984D-404E-AB45-822F1FE441D2}" srcId="{5DD24E60-AAF4-F749-99F9-A8B4E3A906D8}" destId="{7EAE8ADB-357E-F34D-B2E3-EC2E3B886942}" srcOrd="0" destOrd="0" parTransId="{E7528C8A-34B5-B843-8AB8-E3302CF27672}" sibTransId="{410ED03E-9CCA-364A-A7CC-2E14BA925449}"/>
    <dgm:cxn modelId="{48F76932-BCDF-9C49-A21B-ABD9D23952AA}" srcId="{C25ABE4A-6840-CA41-9945-223227AAF973}" destId="{DB75A2E4-F456-5646-83F1-FC4AB021BFF2}" srcOrd="0" destOrd="0" parTransId="{876BC1EA-2AAF-A546-9D37-30B62AF32681}" sibTransId="{FC4A1C5C-02D0-674A-9C3E-AD13C45572A1}"/>
    <dgm:cxn modelId="{C113104C-C68D-1A4C-8AC0-2E0AF1394193}" srcId="{991BBF0E-ECB9-9149-8536-7EA78C776164}" destId="{84D43224-C045-8B41-8C06-3736A7BF8417}" srcOrd="3" destOrd="0" parTransId="{0D5A6242-FBC9-F34E-8904-2A9A46295CE7}" sibTransId="{C0A2D3B1-87FA-B54A-933F-DF0866115B2F}"/>
    <dgm:cxn modelId="{4195F441-E9A9-CB4E-B1DB-C0C9D92EA838}" srcId="{CBE1ED39-2FD9-2944-976C-E29B8E1CD834}" destId="{BEAED21B-A10B-034F-A341-A83D88404170}" srcOrd="0" destOrd="0" parTransId="{35A7998F-FC31-C344-A030-C44EBFB02B4D}" sibTransId="{B2AF7BDC-B9FA-B841-B011-AE3EA6FF1F05}"/>
    <dgm:cxn modelId="{A7310BAB-BFD5-4645-8079-C744EF42009C}" type="presOf" srcId="{294E936D-18FC-904C-A995-14C33591598A}" destId="{FD948937-7BBD-144F-9A95-ECCBE99334C9}" srcOrd="0" destOrd="0" presId="urn:microsoft.com/office/officeart/2005/8/layout/vList2"/>
    <dgm:cxn modelId="{8D76A5C1-A0B8-F04D-AE87-F7FFA09277E4}" type="presParOf" srcId="{C2A849B8-5152-5C4D-BC13-DF183ACBB10D}" destId="{49F9131D-35B4-D341-A7C3-2E7598F27824}" srcOrd="0" destOrd="0" presId="urn:microsoft.com/office/officeart/2005/8/layout/vList2"/>
    <dgm:cxn modelId="{E4C4BDB8-4A3F-034D-AC87-A170F0E43BC1}" type="presParOf" srcId="{C2A849B8-5152-5C4D-BC13-DF183ACBB10D}" destId="{5C8EF28E-F6A0-424F-8947-289D647608C7}" srcOrd="1" destOrd="0" presId="urn:microsoft.com/office/officeart/2005/8/layout/vList2"/>
    <dgm:cxn modelId="{6D0B4596-7957-EF40-B05D-BA27FE1D76F2}" type="presParOf" srcId="{C2A849B8-5152-5C4D-BC13-DF183ACBB10D}" destId="{6A63C394-BCED-8543-A2C2-D0C98A53AC49}" srcOrd="2" destOrd="0" presId="urn:microsoft.com/office/officeart/2005/8/layout/vList2"/>
    <dgm:cxn modelId="{96C38608-A5F2-164E-933E-991EF479E848}" type="presParOf" srcId="{C2A849B8-5152-5C4D-BC13-DF183ACBB10D}" destId="{47B7F22C-C9FF-1048-807A-76176A50BB74}" srcOrd="3" destOrd="0" presId="urn:microsoft.com/office/officeart/2005/8/layout/vList2"/>
    <dgm:cxn modelId="{02045D87-0E69-494B-BD33-56AEE04FA646}" type="presParOf" srcId="{C2A849B8-5152-5C4D-BC13-DF183ACBB10D}" destId="{0B0A2946-C335-0B4D-80D3-E967385155C4}" srcOrd="4" destOrd="0" presId="urn:microsoft.com/office/officeart/2005/8/layout/vList2"/>
    <dgm:cxn modelId="{0362F6AD-86D3-5742-A558-6131F254F605}" type="presParOf" srcId="{C2A849B8-5152-5C4D-BC13-DF183ACBB10D}" destId="{77CFB9C6-9711-D441-A16E-15E04CDE713B}" srcOrd="5" destOrd="0" presId="urn:microsoft.com/office/officeart/2005/8/layout/vList2"/>
    <dgm:cxn modelId="{9F810B6C-3076-1445-AFA1-9F8064B314E6}" type="presParOf" srcId="{C2A849B8-5152-5C4D-BC13-DF183ACBB10D}" destId="{E7C6995D-8065-554A-8B67-99109AC978FF}" srcOrd="6" destOrd="0" presId="urn:microsoft.com/office/officeart/2005/8/layout/vList2"/>
    <dgm:cxn modelId="{E680C654-B5F3-924E-A9E7-04CE9E17C25C}" type="presParOf" srcId="{C2A849B8-5152-5C4D-BC13-DF183ACBB10D}" destId="{FD948937-7BBD-144F-9A95-ECCBE99334C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D9ED9-BF1D-394E-A9ED-AF30D83B7E83}">
      <dsp:nvSpPr>
        <dsp:cNvPr id="0" name=""/>
        <dsp:cNvSpPr/>
      </dsp:nvSpPr>
      <dsp:spPr>
        <a:xfrm>
          <a:off x="-5628727" y="-861662"/>
          <a:ext cx="6701598" cy="6701598"/>
        </a:xfrm>
        <a:prstGeom prst="blockArc">
          <a:avLst>
            <a:gd name="adj1" fmla="val 18900000"/>
            <a:gd name="adj2" fmla="val 2700000"/>
            <a:gd name="adj3" fmla="val 322"/>
          </a:avLst>
        </a:pr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D17FC6-B6D4-E840-83C9-6BF7AC58D294}">
      <dsp:nvSpPr>
        <dsp:cNvPr id="0" name=""/>
        <dsp:cNvSpPr/>
      </dsp:nvSpPr>
      <dsp:spPr>
        <a:xfrm>
          <a:off x="561618" y="382729"/>
          <a:ext cx="8579578" cy="76585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Hiragino Sans GB W3" charset="-122"/>
              <a:ea typeface="Hiragino Sans GB W3" charset="-122"/>
              <a:cs typeface="Hiragino Sans GB W3" charset="-122"/>
            </a:rPr>
            <a:t>基于物品的协同过滤生成物品的相似性；</a:t>
          </a:r>
          <a:endParaRPr lang="en-US" altLang="zh-CN" sz="1900" b="1"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NLP</a:t>
          </a:r>
          <a:r>
            <a:rPr lang="zh-CN" altLang="en-US" sz="1900" b="1" kern="1200" dirty="0" smtClean="0">
              <a:latin typeface="Hiragino Sans GB W3" charset="-122"/>
              <a:ea typeface="Hiragino Sans GB W3" charset="-122"/>
              <a:cs typeface="Hiragino Sans GB W3" charset="-122"/>
            </a:rPr>
            <a:t>领域应用神经嵌入算法学习词汇的潜在表示（</a:t>
          </a:r>
          <a:r>
            <a:rPr lang="en-US" altLang="zh-CN" sz="1900" b="1" kern="1200" dirty="0" smtClean="0">
              <a:latin typeface="Hiragino Sans GB W3" charset="-122"/>
              <a:ea typeface="Hiragino Sans GB W3" charset="-122"/>
              <a:cs typeface="Hiragino Sans GB W3" charset="-122"/>
            </a:rPr>
            <a:t>word2vec</a:t>
          </a:r>
          <a:r>
            <a:rPr lang="zh-CN" altLang="en-US" sz="1900" b="1" kern="1200" dirty="0" smtClean="0">
              <a:latin typeface="Hiragino Sans GB W3" charset="-122"/>
              <a:ea typeface="Hiragino Sans GB W3" charset="-122"/>
              <a:cs typeface="Hiragino Sans GB W3" charset="-122"/>
            </a:rPr>
            <a:t>）</a:t>
          </a:r>
          <a:endParaRPr lang="zh-CN" altLang="en-US" sz="1900" b="1" kern="1200" dirty="0">
            <a:latin typeface="Hiragino Sans GB W3" charset="-122"/>
            <a:ea typeface="Hiragino Sans GB W3" charset="-122"/>
            <a:cs typeface="Hiragino Sans GB W3" charset="-122"/>
          </a:endParaRPr>
        </a:p>
      </dsp:txBody>
      <dsp:txXfrm>
        <a:off x="561618" y="382729"/>
        <a:ext cx="8579578" cy="765857"/>
      </dsp:txXfrm>
    </dsp:sp>
    <dsp:sp modelId="{B2E1E71D-20FA-654B-B110-B75DF8F7B7CD}">
      <dsp:nvSpPr>
        <dsp:cNvPr id="0" name=""/>
        <dsp:cNvSpPr/>
      </dsp:nvSpPr>
      <dsp:spPr>
        <a:xfrm>
          <a:off x="82957" y="286997"/>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65D737B-FADD-1F43-8E57-70BBC2F8FCD8}">
      <dsp:nvSpPr>
        <dsp:cNvPr id="0" name=""/>
        <dsp:cNvSpPr/>
      </dsp:nvSpPr>
      <dsp:spPr>
        <a:xfrm>
          <a:off x="1000702" y="1531715"/>
          <a:ext cx="8140495" cy="765857"/>
        </a:xfrm>
        <a:prstGeom prst="rect">
          <a:avLst/>
        </a:prstGeom>
        <a:solidFill>
          <a:schemeClr val="accent5">
            <a:hueOff val="2079079"/>
            <a:satOff val="-1338"/>
            <a:lumOff val="91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Item-CF</a:t>
          </a:r>
          <a:r>
            <a:rPr lang="zh-CN" altLang="en-US" sz="1900" b="1" kern="1200" dirty="0" smtClean="0">
              <a:latin typeface="Hiragino Sans GB W3" charset="-122"/>
              <a:ea typeface="Hiragino Sans GB W3" charset="-122"/>
              <a:cs typeface="Hiragino Sans GB W3" charset="-122"/>
            </a:rPr>
            <a:t>在同一个神经元嵌入框架中进行映射</a:t>
          </a:r>
          <a:endParaRPr lang="zh-CN" altLang="en-US" sz="1900" b="1" kern="1200" dirty="0">
            <a:latin typeface="Hiragino Sans GB W3" charset="-122"/>
            <a:ea typeface="Hiragino Sans GB W3" charset="-122"/>
            <a:cs typeface="Hiragino Sans GB W3" charset="-122"/>
          </a:endParaRPr>
        </a:p>
      </dsp:txBody>
      <dsp:txXfrm>
        <a:off x="1000702" y="1531715"/>
        <a:ext cx="8140495" cy="765857"/>
      </dsp:txXfrm>
    </dsp:sp>
    <dsp:sp modelId="{09B94E6B-C48B-F24E-BF83-3990C16A9316}">
      <dsp:nvSpPr>
        <dsp:cNvPr id="0" name=""/>
        <dsp:cNvSpPr/>
      </dsp:nvSpPr>
      <dsp:spPr>
        <a:xfrm>
          <a:off x="522041" y="1435982"/>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E2060F9-A7DF-9947-8270-19E01F40C6E3}">
      <dsp:nvSpPr>
        <dsp:cNvPr id="0" name=""/>
        <dsp:cNvSpPr/>
      </dsp:nvSpPr>
      <dsp:spPr>
        <a:xfrm>
          <a:off x="1000702" y="2680700"/>
          <a:ext cx="8140495" cy="765857"/>
        </a:xfrm>
        <a:prstGeom prst="rect">
          <a:avLst/>
        </a:prstGeom>
        <a:solidFill>
          <a:schemeClr val="accent5">
            <a:hueOff val="4158158"/>
            <a:satOff val="-2675"/>
            <a:lumOff val="182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提出</a:t>
          </a:r>
          <a:r>
            <a:rPr lang="en-US" altLang="zh-CN" sz="1900" kern="1200" dirty="0" smtClean="0">
              <a:latin typeface="Hiragino Sans GB W3" charset="-122"/>
              <a:ea typeface="Hiragino Sans GB W3" charset="-122"/>
              <a:cs typeface="Hiragino Sans GB W3" charset="-122"/>
            </a:rPr>
            <a:t>item2vec</a:t>
          </a:r>
          <a:r>
            <a:rPr lang="zh-CN" altLang="en-US" sz="1900" kern="1200" dirty="0" smtClean="0">
              <a:latin typeface="Hiragino Sans GB W3" charset="-122"/>
              <a:ea typeface="Hiragino Sans GB W3" charset="-122"/>
              <a:cs typeface="Hiragino Sans GB W3" charset="-122"/>
            </a:rPr>
            <a:t>，生成物品在潜在空间的嵌入</a:t>
          </a:r>
          <a:r>
            <a:rPr lang="en-US" altLang="zh-CN" sz="1900" kern="1200" dirty="0" smtClean="0">
              <a:latin typeface="Hiragino Sans GB W3" charset="-122"/>
              <a:ea typeface="Hiragino Sans GB W3" charset="-122"/>
              <a:cs typeface="Hiragino Sans GB W3" charset="-122"/>
            </a:rPr>
            <a:t>(Embedding)</a:t>
          </a:r>
          <a:r>
            <a:rPr lang="zh-CN" altLang="en-US" sz="1900" kern="1200" dirty="0" smtClean="0">
              <a:latin typeface="Hiragino Sans GB W3" charset="-122"/>
              <a:ea typeface="Hiragino Sans GB W3" charset="-122"/>
              <a:cs typeface="Hiragino Sans GB W3" charset="-122"/>
            </a:rPr>
            <a:t>，</a:t>
          </a:r>
          <a:endParaRPr lang="en-US" altLang="zh-CN" sz="1900"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即便用户信息不可用，仍可推断出物品之间的联系</a:t>
          </a:r>
          <a:endParaRPr lang="zh-CN" altLang="en-US" sz="1900" kern="1200" dirty="0">
            <a:latin typeface="Hiragino Sans GB W3" charset="-122"/>
            <a:ea typeface="Hiragino Sans GB W3" charset="-122"/>
            <a:cs typeface="Hiragino Sans GB W3" charset="-122"/>
          </a:endParaRPr>
        </a:p>
      </dsp:txBody>
      <dsp:txXfrm>
        <a:off x="1000702" y="2680700"/>
        <a:ext cx="8140495" cy="765857"/>
      </dsp:txXfrm>
    </dsp:sp>
    <dsp:sp modelId="{C29672B1-B5E2-C84F-9384-AB43579BF75A}">
      <dsp:nvSpPr>
        <dsp:cNvPr id="0" name=""/>
        <dsp:cNvSpPr/>
      </dsp:nvSpPr>
      <dsp:spPr>
        <a:xfrm>
          <a:off x="522041" y="2584968"/>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5D6D-EA73-1F48-8AD7-E4E8B52C9FF5}">
      <dsp:nvSpPr>
        <dsp:cNvPr id="0" name=""/>
        <dsp:cNvSpPr/>
      </dsp:nvSpPr>
      <dsp:spPr>
        <a:xfrm>
          <a:off x="561618" y="3829685"/>
          <a:ext cx="8579578" cy="765857"/>
        </a:xfrm>
        <a:prstGeom prst="rect">
          <a:avLst/>
        </a:prstGeom>
        <a:solidFill>
          <a:schemeClr val="accent5">
            <a:hueOff val="6237237"/>
            <a:satOff val="-4013"/>
            <a:lumOff val="2744"/>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结果表明作者的方法相较于</a:t>
          </a:r>
          <a:r>
            <a:rPr lang="en-US" altLang="zh-CN" sz="1900" kern="1200" dirty="0" smtClean="0">
              <a:latin typeface="Hiragino Sans GB W3" charset="-122"/>
              <a:ea typeface="Hiragino Sans GB W3" charset="-122"/>
              <a:cs typeface="Hiragino Sans GB W3" charset="-122"/>
            </a:rPr>
            <a:t>SVD</a:t>
          </a:r>
          <a:r>
            <a:rPr lang="zh-CN" altLang="en-US" sz="1900" kern="1200" dirty="0" smtClean="0">
              <a:latin typeface="Hiragino Sans GB W3" charset="-122"/>
              <a:ea typeface="Hiragino Sans GB W3" charset="-122"/>
              <a:cs typeface="Hiragino Sans GB W3" charset="-122"/>
            </a:rPr>
            <a:t>具有一定的优势</a:t>
          </a:r>
          <a:endParaRPr lang="zh-CN" altLang="en-US" sz="1900" kern="1200" dirty="0">
            <a:latin typeface="Hiragino Sans GB W3" charset="-122"/>
            <a:ea typeface="Hiragino Sans GB W3" charset="-122"/>
            <a:cs typeface="Hiragino Sans GB W3" charset="-122"/>
          </a:endParaRPr>
        </a:p>
      </dsp:txBody>
      <dsp:txXfrm>
        <a:off x="561618" y="3829685"/>
        <a:ext cx="8579578" cy="765857"/>
      </dsp:txXfrm>
    </dsp:sp>
    <dsp:sp modelId="{04B3CB94-7D52-914C-8B91-E68880DFBADE}">
      <dsp:nvSpPr>
        <dsp:cNvPr id="0" name=""/>
        <dsp:cNvSpPr/>
      </dsp:nvSpPr>
      <dsp:spPr>
        <a:xfrm>
          <a:off x="82957" y="3733953"/>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E8CF4-D0D4-D448-B827-2D964AF8F700}">
      <dsp:nvSpPr>
        <dsp:cNvPr id="0" name=""/>
        <dsp:cNvSpPr/>
      </dsp:nvSpPr>
      <dsp:spPr>
        <a:xfrm>
          <a:off x="2374" y="0"/>
          <a:ext cx="3692823" cy="623734"/>
        </a:xfrm>
        <a:prstGeom prst="homePlat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altLang="zh-CN" sz="2400" b="1" kern="1200" dirty="0" smtClean="0"/>
            <a:t>Train</a:t>
          </a:r>
          <a:r>
            <a:rPr lang="zh-CN" altLang="en-US" sz="2400" b="1" kern="1200" dirty="0" smtClean="0"/>
            <a:t> </a:t>
          </a:r>
          <a:r>
            <a:rPr lang="en-US" altLang="zh-CN" sz="2400" b="1" kern="1200" dirty="0" smtClean="0"/>
            <a:t>Samples</a:t>
          </a:r>
          <a:endParaRPr lang="zh-CN" altLang="en-US" sz="2400" b="1" kern="1200" dirty="0"/>
        </a:p>
      </dsp:txBody>
      <dsp:txXfrm>
        <a:off x="2374" y="0"/>
        <a:ext cx="3536890" cy="623734"/>
      </dsp:txXfrm>
    </dsp:sp>
    <dsp:sp modelId="{EE97F342-B7B6-9746-A46B-06353661E397}">
      <dsp:nvSpPr>
        <dsp:cNvPr id="0" name=""/>
        <dsp:cNvSpPr/>
      </dsp:nvSpPr>
      <dsp:spPr>
        <a:xfrm>
          <a:off x="2810846" y="0"/>
          <a:ext cx="4983325" cy="623734"/>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altLang="zh-CN" sz="2400" b="1" kern="1200" dirty="0" smtClean="0"/>
            <a:t>Hysteresis</a:t>
          </a:r>
          <a:endParaRPr lang="zh-CN" altLang="en-US" sz="2400" b="1" kern="1200" dirty="0"/>
        </a:p>
      </dsp:txBody>
      <dsp:txXfrm>
        <a:off x="3122713" y="0"/>
        <a:ext cx="4359591" cy="623734"/>
      </dsp:txXfrm>
    </dsp:sp>
    <dsp:sp modelId="{7228FD5E-149B-EB44-A721-7C5E1907FFA9}">
      <dsp:nvSpPr>
        <dsp:cNvPr id="0" name=""/>
        <dsp:cNvSpPr/>
      </dsp:nvSpPr>
      <dsp:spPr>
        <a:xfrm>
          <a:off x="6912177" y="0"/>
          <a:ext cx="4421801" cy="623734"/>
        </a:xfrm>
        <a:prstGeom prst="chevron">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altLang="zh-CN" sz="2400" b="1" kern="1200" dirty="0" smtClean="0"/>
            <a:t>Cost</a:t>
          </a:r>
          <a:r>
            <a:rPr lang="zh-CN" altLang="en-US" sz="2400" b="1" kern="1200" dirty="0" smtClean="0"/>
            <a:t> </a:t>
          </a:r>
          <a:r>
            <a:rPr lang="en-US" altLang="zh-CN" sz="2400" b="1" kern="1200" dirty="0" smtClean="0"/>
            <a:t>Function</a:t>
          </a:r>
          <a:endParaRPr lang="zh-CN" altLang="en-US" sz="2400" b="1" kern="1200" dirty="0"/>
        </a:p>
      </dsp:txBody>
      <dsp:txXfrm>
        <a:off x="7224044" y="0"/>
        <a:ext cx="3798067" cy="623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298DA-AB8A-A244-8110-6853A785BD88}">
      <dsp:nvSpPr>
        <dsp:cNvPr id="0" name=""/>
        <dsp:cNvSpPr/>
      </dsp:nvSpPr>
      <dsp:spPr>
        <a:xfrm>
          <a:off x="0" y="195555"/>
          <a:ext cx="6150772" cy="252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7E78146F-4165-DE4E-BB5E-B54742EEBAA5}">
      <dsp:nvSpPr>
        <dsp:cNvPr id="0" name=""/>
        <dsp:cNvSpPr/>
      </dsp:nvSpPr>
      <dsp:spPr>
        <a:xfrm>
          <a:off x="307538" y="47955"/>
          <a:ext cx="4305540" cy="2952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&lt;1&gt;</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Length</a:t>
          </a:r>
          <a:endParaRPr lang="zh-CN" altLang="en-US" sz="1200" b="1" kern="1200" dirty="0"/>
        </a:p>
      </dsp:txBody>
      <dsp:txXfrm>
        <a:off x="321948" y="62365"/>
        <a:ext cx="4276720" cy="266380"/>
      </dsp:txXfrm>
    </dsp:sp>
    <dsp:sp modelId="{146FE6D8-1C49-9844-A189-B0A8866A4136}">
      <dsp:nvSpPr>
        <dsp:cNvPr id="0" name=""/>
        <dsp:cNvSpPr/>
      </dsp:nvSpPr>
      <dsp:spPr>
        <a:xfrm>
          <a:off x="0" y="649155"/>
          <a:ext cx="6150772" cy="252000"/>
        </a:xfrm>
        <a:prstGeom prst="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F7DE49E-E0CD-834D-9D11-AB35892E92D9}">
      <dsp:nvSpPr>
        <dsp:cNvPr id="0" name=""/>
        <dsp:cNvSpPr/>
      </dsp:nvSpPr>
      <dsp:spPr>
        <a:xfrm>
          <a:off x="307538" y="501555"/>
          <a:ext cx="4305540" cy="29520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&lt;2&gt;</a:t>
          </a:r>
          <a:r>
            <a:rPr lang="zh-CN" altLang="en-US" sz="1200" b="1" kern="1200" dirty="0" smtClean="0"/>
            <a:t> </a:t>
          </a:r>
          <a:r>
            <a:rPr lang="en-US" altLang="zh-CN" sz="1200" b="1" kern="1200" dirty="0" smtClean="0"/>
            <a:t>Node</a:t>
          </a:r>
          <a:r>
            <a:rPr lang="zh-CN" altLang="en-US" sz="1200" b="1" kern="1200" dirty="0" smtClean="0"/>
            <a:t> </a:t>
          </a:r>
          <a:r>
            <a:rPr lang="en-US" altLang="zh-CN" sz="1200" b="1" kern="1200" dirty="0" smtClean="0"/>
            <a:t>Weight</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weighted</a:t>
          </a:r>
          <a:r>
            <a:rPr lang="zh-CN" altLang="en-US" sz="1200" b="1" kern="1200" dirty="0" smtClean="0"/>
            <a:t> </a:t>
          </a:r>
          <a:r>
            <a:rPr lang="en-US" altLang="zh-CN" sz="1200" b="1" kern="1200" dirty="0" smtClean="0"/>
            <a:t>Length</a:t>
          </a:r>
          <a:endParaRPr lang="zh-CN" altLang="en-US" sz="1200" b="1" kern="1200" dirty="0"/>
        </a:p>
      </dsp:txBody>
      <dsp:txXfrm>
        <a:off x="321948" y="515965"/>
        <a:ext cx="4276720" cy="266380"/>
      </dsp:txXfrm>
    </dsp:sp>
    <dsp:sp modelId="{9AD70FC1-5604-C641-8499-3024A626116C}">
      <dsp:nvSpPr>
        <dsp:cNvPr id="0" name=""/>
        <dsp:cNvSpPr/>
      </dsp:nvSpPr>
      <dsp:spPr>
        <a:xfrm>
          <a:off x="0" y="1102755"/>
          <a:ext cx="6150772" cy="252000"/>
        </a:xfrm>
        <a:prstGeom prst="rect">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CA6AEB-8BFE-CB49-9A02-CE6B0DE85F5F}">
      <dsp:nvSpPr>
        <dsp:cNvPr id="0" name=""/>
        <dsp:cNvSpPr/>
      </dsp:nvSpPr>
      <dsp:spPr>
        <a:xfrm>
          <a:off x="307538" y="955155"/>
          <a:ext cx="4305540" cy="29520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&lt;3&gt;</a:t>
          </a:r>
          <a:r>
            <a:rPr lang="zh-CN" altLang="en-US" sz="1200" b="1" kern="1200" dirty="0" smtClean="0"/>
            <a:t> </a:t>
          </a:r>
          <a:r>
            <a:rPr lang="en-US" altLang="zh-CN" sz="1200" b="1" kern="1200" dirty="0" smtClean="0"/>
            <a:t>Length</a:t>
          </a:r>
          <a:r>
            <a:rPr lang="zh-CN" altLang="en-US" sz="1200" b="1" kern="1200" dirty="0" smtClean="0"/>
            <a:t> </a:t>
          </a:r>
          <a:r>
            <a:rPr lang="en-US" altLang="zh-CN" sz="1200" b="1" kern="1200" dirty="0" smtClean="0"/>
            <a:t>of</a:t>
          </a:r>
          <a:r>
            <a:rPr lang="zh-CN" altLang="en-US" sz="1200" b="1" kern="1200" dirty="0" smtClean="0"/>
            <a:t> </a:t>
          </a:r>
          <a:r>
            <a:rPr lang="en-US" altLang="zh-CN" sz="1200" b="1" kern="1200" dirty="0" smtClean="0"/>
            <a:t>Tree</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weighted</a:t>
          </a:r>
          <a:endParaRPr lang="zh-CN" altLang="en-US" sz="1200" b="1" kern="1200" dirty="0"/>
        </a:p>
      </dsp:txBody>
      <dsp:txXfrm>
        <a:off x="321948" y="969565"/>
        <a:ext cx="4276720" cy="266380"/>
      </dsp:txXfrm>
    </dsp:sp>
    <dsp:sp modelId="{67AD7BC0-F694-8A4C-A7B2-67E0F69C1840}">
      <dsp:nvSpPr>
        <dsp:cNvPr id="0" name=""/>
        <dsp:cNvSpPr/>
      </dsp:nvSpPr>
      <dsp:spPr>
        <a:xfrm>
          <a:off x="0" y="1556355"/>
          <a:ext cx="6150772" cy="25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A8CE43-30E1-C241-8162-CD5658270877}">
      <dsp:nvSpPr>
        <dsp:cNvPr id="0" name=""/>
        <dsp:cNvSpPr/>
      </dsp:nvSpPr>
      <dsp:spPr>
        <a:xfrm>
          <a:off x="307538" y="1408755"/>
          <a:ext cx="4305540" cy="29520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&lt;4&gt;</a:t>
          </a:r>
          <a:r>
            <a:rPr lang="zh-CN" altLang="en-US" sz="1200" b="1" kern="1200" dirty="0" smtClean="0"/>
            <a:t> </a:t>
          </a:r>
          <a:r>
            <a:rPr lang="en-US" altLang="zh-CN" sz="1200" b="1" kern="1200" dirty="0" smtClean="0"/>
            <a:t>Binary</a:t>
          </a:r>
          <a:r>
            <a:rPr lang="zh-CN" altLang="en-US" sz="1200" b="1" kern="1200" dirty="0" smtClean="0"/>
            <a:t> </a:t>
          </a:r>
          <a:r>
            <a:rPr lang="en-US" altLang="zh-CN" sz="1200" b="1" kern="1200" dirty="0" smtClean="0"/>
            <a:t>Tree</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Optimal</a:t>
          </a:r>
          <a:r>
            <a:rPr lang="zh-CN" altLang="en-US" sz="1200" b="1" kern="1200" dirty="0" smtClean="0"/>
            <a:t> </a:t>
          </a:r>
          <a:r>
            <a:rPr lang="en-US" altLang="zh-CN" sz="1200" b="1" kern="1200" dirty="0" smtClean="0"/>
            <a:t>Binary</a:t>
          </a:r>
          <a:r>
            <a:rPr lang="zh-CN" altLang="en-US" sz="1200" b="1" kern="1200" dirty="0" smtClean="0"/>
            <a:t> </a:t>
          </a:r>
          <a:r>
            <a:rPr lang="en-US" altLang="zh-CN" sz="1200" b="1" kern="1200" dirty="0" smtClean="0"/>
            <a:t>Tree</a:t>
          </a:r>
          <a:endParaRPr lang="zh-CN" altLang="en-US" sz="1200" b="1" kern="1200" dirty="0"/>
        </a:p>
      </dsp:txBody>
      <dsp:txXfrm>
        <a:off x="321948" y="1423165"/>
        <a:ext cx="4276720"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298DA-AB8A-A244-8110-6853A785BD88}">
      <dsp:nvSpPr>
        <dsp:cNvPr id="0" name=""/>
        <dsp:cNvSpPr/>
      </dsp:nvSpPr>
      <dsp:spPr>
        <a:xfrm>
          <a:off x="0" y="215639"/>
          <a:ext cx="7494754" cy="277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7E78146F-4165-DE4E-BB5E-B54742EEBAA5}">
      <dsp:nvSpPr>
        <dsp:cNvPr id="0" name=""/>
        <dsp:cNvSpPr/>
      </dsp:nvSpPr>
      <dsp:spPr>
        <a:xfrm>
          <a:off x="374737" y="53302"/>
          <a:ext cx="5862509" cy="32472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&lt;1&gt;</a:t>
          </a:r>
          <a:r>
            <a:rPr lang="zh-CN" altLang="en-US" sz="1200" b="1" kern="1200" dirty="0" smtClean="0"/>
            <a:t> </a:t>
          </a:r>
          <a:r>
            <a:rPr lang="en-US" altLang="zh-CN" sz="1200" b="1" kern="1200" dirty="0" smtClean="0"/>
            <a:t>Consider</a:t>
          </a:r>
          <a:r>
            <a:rPr lang="zh-CN" altLang="en-US" sz="1200" b="1" kern="1200" dirty="0" smtClean="0"/>
            <a:t> </a:t>
          </a:r>
          <a:r>
            <a:rPr lang="en-US" altLang="zh-CN" sz="1200" b="1" kern="1200" dirty="0" smtClean="0"/>
            <a:t>{</a:t>
          </a:r>
          <a14:m xmlns:a14="http://schemas.microsoft.com/office/drawing/2010/main">
            <m:oMath xmlns:m="http://schemas.openxmlformats.org/officeDocument/2006/math">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𝟏</m:t>
                  </m:r>
                </m:sub>
              </m:sSub>
              <m:r>
                <a:rPr lang="en-US" altLang="zh-CN" sz="1200" b="1" i="1" kern="1200" smtClean="0">
                  <a:latin typeface="Cambria Math" charset="0"/>
                </a:rPr>
                <m:t>,</m:t>
              </m:r>
              <m:r>
                <a:rPr lang="zh-CN" altLang="en-US" sz="1200" b="1" i="1" kern="1200" smtClean="0">
                  <a:latin typeface="Cambria Math" charset="0"/>
                </a:rPr>
                <m:t>  </m:t>
              </m:r>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𝟐</m:t>
                  </m:r>
                </m:sub>
              </m:sSub>
              <m:r>
                <a:rPr lang="en-US" altLang="zh-CN" sz="1200" b="1" i="1" kern="1200" smtClean="0">
                  <a:latin typeface="Cambria Math" charset="0"/>
                </a:rPr>
                <m:t>,…,</m:t>
              </m:r>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𝒏</m:t>
                  </m:r>
                </m:sub>
              </m:sSub>
            </m:oMath>
          </a14:m>
          <a:r>
            <a:rPr lang="en-US" altLang="zh-CN" sz="1200" b="1" kern="1200" dirty="0" smtClean="0"/>
            <a:t>}</a:t>
          </a:r>
          <a:r>
            <a:rPr lang="zh-CN" altLang="en-US" sz="1200" b="1" kern="1200" dirty="0" smtClean="0"/>
            <a:t> </a:t>
          </a:r>
          <a:r>
            <a:rPr lang="en-US" altLang="zh-CN" sz="1200" b="1" kern="1200" dirty="0" smtClean="0"/>
            <a:t>as</a:t>
          </a:r>
          <a:r>
            <a:rPr lang="zh-CN" altLang="en-US" sz="1200" b="1" kern="1200" dirty="0" smtClean="0"/>
            <a:t> </a:t>
          </a:r>
          <a:r>
            <a:rPr lang="en-US" altLang="zh-CN" sz="1200" b="1" kern="1200" dirty="0" smtClean="0"/>
            <a:t>a</a:t>
          </a:r>
          <a:r>
            <a:rPr lang="zh-CN" altLang="en-US" sz="1200" b="1" kern="1200" dirty="0" smtClean="0"/>
            <a:t> </a:t>
          </a:r>
          <a:r>
            <a:rPr lang="en-US" altLang="zh-CN" sz="1200" b="1" kern="1200" dirty="0" smtClean="0"/>
            <a:t>Forest(One</a:t>
          </a:r>
          <a:r>
            <a:rPr lang="zh-CN" altLang="en-US" sz="1200" b="1" kern="1200" dirty="0" smtClean="0"/>
            <a:t> </a:t>
          </a:r>
          <a:r>
            <a:rPr lang="en-US" altLang="zh-CN" sz="1200" b="1" kern="1200" dirty="0" smtClean="0"/>
            <a:t>Node</a:t>
          </a:r>
          <a:r>
            <a:rPr lang="zh-CN" altLang="en-US" sz="1200" b="1" kern="1200" dirty="0" smtClean="0"/>
            <a:t> </a:t>
          </a:r>
          <a:r>
            <a:rPr lang="en-US" altLang="zh-CN" sz="1200" b="1" kern="1200" dirty="0" smtClean="0"/>
            <a:t>each</a:t>
          </a:r>
          <a:r>
            <a:rPr lang="zh-CN" altLang="en-US" sz="1200" b="1" kern="1200" dirty="0" smtClean="0"/>
            <a:t> </a:t>
          </a:r>
          <a:r>
            <a:rPr lang="en-US" altLang="zh-CN" sz="1200" b="1" kern="1200" dirty="0" smtClean="0"/>
            <a:t>Tree).</a:t>
          </a:r>
          <a:endParaRPr lang="zh-CN" altLang="en-US" sz="1200" b="1" kern="1200" dirty="0"/>
        </a:p>
      </dsp:txBody>
      <dsp:txXfrm>
        <a:off x="390589" y="69154"/>
        <a:ext cx="5830805" cy="293016"/>
      </dsp:txXfrm>
    </dsp:sp>
    <dsp:sp modelId="{146FE6D8-1C49-9844-A189-B0A8866A4136}">
      <dsp:nvSpPr>
        <dsp:cNvPr id="0" name=""/>
        <dsp:cNvSpPr/>
      </dsp:nvSpPr>
      <dsp:spPr>
        <a:xfrm>
          <a:off x="0" y="714622"/>
          <a:ext cx="7494754" cy="277200"/>
        </a:xfrm>
        <a:prstGeom prst="rect">
          <a:avLst/>
        </a:prstGeom>
        <a:solidFill>
          <a:schemeClr val="lt1">
            <a:alpha val="90000"/>
            <a:hueOff val="0"/>
            <a:satOff val="0"/>
            <a:lumOff val="0"/>
            <a:alphaOff val="0"/>
          </a:schemeClr>
        </a:soli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F7DE49E-E0CD-834D-9D11-AB35892E92D9}">
      <dsp:nvSpPr>
        <dsp:cNvPr id="0" name=""/>
        <dsp:cNvSpPr/>
      </dsp:nvSpPr>
      <dsp:spPr>
        <a:xfrm>
          <a:off x="374737" y="552262"/>
          <a:ext cx="5863925" cy="324720"/>
        </a:xfrm>
        <a:prstGeom prst="roundRect">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&lt;2&gt;</a:t>
          </a:r>
          <a:r>
            <a:rPr lang="zh-CN" altLang="en-US" sz="1200" b="1" kern="1200" dirty="0" smtClean="0"/>
            <a:t> </a:t>
          </a:r>
          <a:r>
            <a:rPr lang="en-US" altLang="zh-CN" sz="1200" b="1" kern="1200" baseline="0" dirty="0" smtClean="0"/>
            <a:t>Merge</a:t>
          </a:r>
          <a:r>
            <a:rPr lang="zh-CN" altLang="en-US" sz="1200" b="1" kern="1200" baseline="0" dirty="0" smtClean="0"/>
            <a:t> </a:t>
          </a:r>
          <a:r>
            <a:rPr lang="en-US" altLang="zh-CN" sz="1200" b="1" kern="1200" baseline="0" dirty="0" smtClean="0"/>
            <a:t>two</a:t>
          </a:r>
          <a:r>
            <a:rPr lang="zh-CN" altLang="en-US" sz="1200" b="1" kern="1200" baseline="0" dirty="0" smtClean="0"/>
            <a:t> </a:t>
          </a:r>
          <a:r>
            <a:rPr lang="en-US" altLang="zh-CN" sz="1200" b="1" kern="1200" baseline="0" dirty="0" smtClean="0"/>
            <a:t>tree</a:t>
          </a:r>
          <a:r>
            <a:rPr lang="zh-CN" altLang="en-US" sz="1200" b="1" kern="1200" baseline="0" dirty="0" smtClean="0"/>
            <a:t> </a:t>
          </a:r>
          <a:r>
            <a:rPr lang="en-US" altLang="zh-CN" sz="1200" b="1" kern="1200" baseline="0" dirty="0" smtClean="0"/>
            <a:t>with</a:t>
          </a:r>
          <a:r>
            <a:rPr lang="zh-CN" altLang="en-US" sz="1200" b="1" kern="1200" baseline="0" dirty="0" smtClean="0"/>
            <a:t> </a:t>
          </a:r>
          <a:r>
            <a:rPr lang="en-US" altLang="zh-CN" sz="1200" b="1" kern="1200" baseline="0" dirty="0" smtClean="0"/>
            <a:t>min</a:t>
          </a:r>
          <a:r>
            <a:rPr lang="zh-CN" altLang="en-US" sz="1200" b="1" kern="1200" baseline="0" dirty="0" smtClean="0"/>
            <a:t> </a:t>
          </a:r>
          <a:r>
            <a:rPr lang="en-US" altLang="zh-CN" sz="1200" b="1" kern="1200" baseline="0" dirty="0" smtClean="0"/>
            <a:t>root</a:t>
          </a:r>
          <a:r>
            <a:rPr lang="zh-CN" altLang="en-US" sz="1200" b="1" kern="1200" baseline="0" dirty="0" smtClean="0"/>
            <a:t> </a:t>
          </a:r>
          <a:r>
            <a:rPr lang="en-US" altLang="zh-CN" sz="1200" b="1" kern="1200" baseline="0" dirty="0" smtClean="0"/>
            <a:t>node</a:t>
          </a:r>
          <a:r>
            <a:rPr lang="zh-CN" altLang="en-US" sz="1200" b="1" kern="1200" baseline="0" dirty="0" smtClean="0"/>
            <a:t> </a:t>
          </a:r>
          <a:r>
            <a:rPr lang="en-US" altLang="zh-CN" sz="1200" b="1" kern="1200" baseline="0" dirty="0" smtClean="0"/>
            <a:t>weight(</a:t>
          </a:r>
          <a:r>
            <a:rPr lang="en-US" altLang="zh-CN" sz="1200" b="1" kern="1200" baseline="0" dirty="0" err="1" smtClean="0"/>
            <a:t>new_root</a:t>
          </a:r>
          <a:r>
            <a:rPr lang="zh-CN" altLang="en-US" sz="1200" b="1" kern="1200" baseline="0" dirty="0" smtClean="0"/>
            <a:t> </a:t>
          </a:r>
          <a:r>
            <a:rPr lang="en-US" altLang="zh-CN" sz="1200" b="1" kern="1200" baseline="0" dirty="0" smtClean="0"/>
            <a:t>=</a:t>
          </a:r>
          <a:r>
            <a:rPr lang="zh-CN" altLang="en-US" sz="1200" b="1" kern="1200" baseline="0" dirty="0" smtClean="0"/>
            <a:t> </a:t>
          </a:r>
          <a:r>
            <a:rPr lang="en-US" altLang="zh-CN" sz="1200" b="1" kern="1200" baseline="0" dirty="0" smtClean="0"/>
            <a:t>left</a:t>
          </a:r>
          <a:r>
            <a:rPr lang="zh-CN" altLang="en-US" sz="1200" b="1" kern="1200" baseline="0" dirty="0" smtClean="0"/>
            <a:t> </a:t>
          </a:r>
          <a:r>
            <a:rPr lang="en-US" altLang="zh-CN" sz="1200" b="1" kern="1200" baseline="0" dirty="0" smtClean="0"/>
            <a:t>+</a:t>
          </a:r>
          <a:r>
            <a:rPr lang="zh-CN" altLang="en-US" sz="1200" b="1" kern="1200" baseline="0" dirty="0" smtClean="0"/>
            <a:t> </a:t>
          </a:r>
          <a:r>
            <a:rPr lang="en-US" altLang="zh-CN" sz="1200" b="1" kern="1200" baseline="0" dirty="0" smtClean="0"/>
            <a:t>right).</a:t>
          </a:r>
          <a:endParaRPr lang="zh-CN" altLang="en-US" sz="1200" b="1" kern="1200" dirty="0"/>
        </a:p>
      </dsp:txBody>
      <dsp:txXfrm>
        <a:off x="390589" y="568114"/>
        <a:ext cx="5832221" cy="293016"/>
      </dsp:txXfrm>
    </dsp:sp>
    <dsp:sp modelId="{9AD70FC1-5604-C641-8499-3024A626116C}">
      <dsp:nvSpPr>
        <dsp:cNvPr id="0" name=""/>
        <dsp:cNvSpPr/>
      </dsp:nvSpPr>
      <dsp:spPr>
        <a:xfrm>
          <a:off x="0" y="1213583"/>
          <a:ext cx="7494754" cy="277200"/>
        </a:xfrm>
        <a:prstGeom prst="rect">
          <a:avLst/>
        </a:prstGeom>
        <a:solidFill>
          <a:schemeClr val="lt1">
            <a:alpha val="90000"/>
            <a:hueOff val="0"/>
            <a:satOff val="0"/>
            <a:lumOff val="0"/>
            <a:alphaOff val="0"/>
          </a:schemeClr>
        </a:solidFill>
        <a:ln w="9525" cap="rnd" cmpd="sng" algn="ctr">
          <a:solidFill>
            <a:schemeClr val="accent5">
              <a:hueOff val="4158158"/>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CA6AEB-8BFE-CB49-9A02-CE6B0DE85F5F}">
      <dsp:nvSpPr>
        <dsp:cNvPr id="0" name=""/>
        <dsp:cNvSpPr/>
      </dsp:nvSpPr>
      <dsp:spPr>
        <a:xfrm>
          <a:off x="374737" y="1051222"/>
          <a:ext cx="5863925" cy="324720"/>
        </a:xfrm>
        <a:prstGeom prst="roundRect">
          <a:avLst/>
        </a:prstGeom>
        <a:gradFill rotWithShape="0">
          <a:gsLst>
            <a:gs pos="0">
              <a:schemeClr val="accent5">
                <a:hueOff val="4158158"/>
                <a:satOff val="-2675"/>
                <a:lumOff val="1829"/>
                <a:alphaOff val="0"/>
                <a:tint val="98000"/>
                <a:lumMod val="114000"/>
              </a:schemeClr>
            </a:gs>
            <a:gs pos="100000">
              <a:schemeClr val="accent5">
                <a:hueOff val="4158158"/>
                <a:satOff val="-2675"/>
                <a:lumOff val="1829"/>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&lt;3&gt;</a:t>
          </a:r>
          <a:r>
            <a:rPr lang="zh-CN" altLang="en-US" sz="1200" b="1" kern="1200" dirty="0" smtClean="0"/>
            <a:t> </a:t>
          </a:r>
          <a:r>
            <a:rPr lang="en-US" altLang="zh-CN" sz="1200" b="1" kern="1200" dirty="0" smtClean="0"/>
            <a:t>Delete</a:t>
          </a:r>
          <a:r>
            <a:rPr lang="zh-CN" altLang="en-US" sz="1200" b="1" kern="1200" baseline="0" dirty="0" smtClean="0"/>
            <a:t> </a:t>
          </a:r>
          <a:r>
            <a:rPr lang="en-US" altLang="zh-CN" sz="1200" b="1" kern="1200" baseline="0" dirty="0" smtClean="0"/>
            <a:t>the</a:t>
          </a:r>
          <a:r>
            <a:rPr lang="zh-CN" altLang="en-US" sz="1200" b="1" kern="1200" baseline="0" dirty="0" smtClean="0"/>
            <a:t> </a:t>
          </a:r>
          <a:r>
            <a:rPr lang="en-US" altLang="zh-CN" sz="1200" b="1" kern="1200" baseline="0" dirty="0" smtClean="0"/>
            <a:t>selected</a:t>
          </a:r>
          <a:r>
            <a:rPr lang="zh-CN" altLang="en-US" sz="1200" b="1" kern="1200" baseline="0" dirty="0" smtClean="0"/>
            <a:t> </a:t>
          </a:r>
          <a:r>
            <a:rPr lang="en-US" altLang="zh-CN" sz="1200" b="1" kern="1200" baseline="0" dirty="0" smtClean="0"/>
            <a:t>trees</a:t>
          </a:r>
          <a:r>
            <a:rPr lang="zh-CN" altLang="en-US" sz="1200" b="1" kern="1200" baseline="0" dirty="0" smtClean="0"/>
            <a:t> </a:t>
          </a:r>
          <a:r>
            <a:rPr lang="en-US" altLang="zh-CN" sz="1200" b="1" kern="1200" baseline="0" dirty="0" smtClean="0"/>
            <a:t>and</a:t>
          </a:r>
          <a:r>
            <a:rPr lang="zh-CN" altLang="en-US" sz="1200" b="1" kern="1200" baseline="0" dirty="0" smtClean="0"/>
            <a:t> </a:t>
          </a:r>
          <a:r>
            <a:rPr lang="en-US" altLang="zh-CN" sz="1200" b="1" kern="1200" baseline="0" dirty="0" smtClean="0"/>
            <a:t>put</a:t>
          </a:r>
          <a:r>
            <a:rPr lang="zh-CN" altLang="en-US" sz="1200" b="1" kern="1200" baseline="0" dirty="0" smtClean="0"/>
            <a:t> </a:t>
          </a:r>
          <a:r>
            <a:rPr lang="en-US" altLang="zh-CN" sz="1200" b="1" kern="1200" baseline="0" dirty="0" smtClean="0"/>
            <a:t>the</a:t>
          </a:r>
          <a:r>
            <a:rPr lang="zh-CN" altLang="en-US" sz="1200" b="1" kern="1200" baseline="0" dirty="0" smtClean="0"/>
            <a:t> </a:t>
          </a:r>
          <a:r>
            <a:rPr lang="en-US" altLang="zh-CN" sz="1200" b="1" kern="1200" baseline="0" dirty="0" smtClean="0"/>
            <a:t>new</a:t>
          </a:r>
          <a:r>
            <a:rPr lang="zh-CN" altLang="en-US" sz="1200" b="1" kern="1200" baseline="0" dirty="0" smtClean="0"/>
            <a:t> </a:t>
          </a:r>
          <a:r>
            <a:rPr lang="en-US" altLang="zh-CN" sz="1200" b="1" kern="1200" baseline="0" dirty="0" smtClean="0"/>
            <a:t>tree</a:t>
          </a:r>
          <a:r>
            <a:rPr lang="zh-CN" altLang="en-US" sz="1200" b="1" kern="1200" baseline="0" dirty="0" smtClean="0"/>
            <a:t> </a:t>
          </a:r>
          <a:r>
            <a:rPr lang="en-US" altLang="zh-CN" sz="1200" b="1" kern="1200" baseline="0" dirty="0" smtClean="0"/>
            <a:t>to</a:t>
          </a:r>
          <a:r>
            <a:rPr lang="zh-CN" altLang="en-US" sz="1200" b="1" kern="1200" baseline="0" dirty="0" smtClean="0"/>
            <a:t> </a:t>
          </a:r>
          <a:r>
            <a:rPr lang="en-US" altLang="zh-CN" sz="1200" b="1" kern="1200" baseline="0" dirty="0" smtClean="0"/>
            <a:t>forest.</a:t>
          </a:r>
          <a:endParaRPr lang="zh-CN" altLang="en-US" sz="1200" b="1" kern="1200" dirty="0"/>
        </a:p>
      </dsp:txBody>
      <dsp:txXfrm>
        <a:off x="390589" y="1067074"/>
        <a:ext cx="5832221" cy="293016"/>
      </dsp:txXfrm>
    </dsp:sp>
    <dsp:sp modelId="{67AD7BC0-F694-8A4C-A7B2-67E0F69C1840}">
      <dsp:nvSpPr>
        <dsp:cNvPr id="0" name=""/>
        <dsp:cNvSpPr/>
      </dsp:nvSpPr>
      <dsp:spPr>
        <a:xfrm>
          <a:off x="0" y="1712543"/>
          <a:ext cx="7494754" cy="277200"/>
        </a:xfrm>
        <a:prstGeom prst="rect">
          <a:avLst/>
        </a:prstGeom>
        <a:solidFill>
          <a:schemeClr val="lt1">
            <a:alpha val="90000"/>
            <a:hueOff val="0"/>
            <a:satOff val="0"/>
            <a:lumOff val="0"/>
            <a:alphaOff val="0"/>
          </a:schemeClr>
        </a:solidFill>
        <a:ln w="9525" cap="rnd" cmpd="sng" algn="ctr">
          <a:solidFill>
            <a:schemeClr val="accent5">
              <a:hueOff val="6237237"/>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A8CE43-30E1-C241-8162-CD5658270877}">
      <dsp:nvSpPr>
        <dsp:cNvPr id="0" name=""/>
        <dsp:cNvSpPr/>
      </dsp:nvSpPr>
      <dsp:spPr>
        <a:xfrm>
          <a:off x="374737" y="1550183"/>
          <a:ext cx="5863925" cy="324720"/>
        </a:xfrm>
        <a:prstGeom prst="roundRect">
          <a:avLst/>
        </a:prstGeom>
        <a:gradFill rotWithShape="0">
          <a:gsLst>
            <a:gs pos="0">
              <a:schemeClr val="accent5">
                <a:hueOff val="6237237"/>
                <a:satOff val="-4013"/>
                <a:lumOff val="2744"/>
                <a:alphaOff val="0"/>
                <a:tint val="98000"/>
                <a:lumMod val="114000"/>
              </a:schemeClr>
            </a:gs>
            <a:gs pos="100000">
              <a:schemeClr val="accent5">
                <a:hueOff val="6237237"/>
                <a:satOff val="-4013"/>
                <a:lumOff val="2744"/>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&lt;4&gt;</a:t>
          </a:r>
          <a:r>
            <a:rPr lang="zh-CN" altLang="en-US" sz="1200" b="1" kern="1200" dirty="0" smtClean="0"/>
            <a:t> </a:t>
          </a:r>
          <a:r>
            <a:rPr lang="en-US" altLang="zh-CN" sz="1200" b="1" kern="1200" dirty="0" smtClean="0"/>
            <a:t>Repeat</a:t>
          </a:r>
          <a:r>
            <a:rPr lang="zh-CN" altLang="en-US" sz="1200" b="1" kern="1200" baseline="0" dirty="0" smtClean="0"/>
            <a:t> </a:t>
          </a:r>
          <a:r>
            <a:rPr lang="en-US" altLang="zh-CN" sz="1200" b="1" kern="1200" baseline="0" dirty="0" smtClean="0"/>
            <a:t>&lt;2&gt;</a:t>
          </a:r>
          <a:r>
            <a:rPr lang="zh-CN" altLang="en-US" sz="1200" b="1" kern="1200" baseline="0" dirty="0" smtClean="0"/>
            <a:t> </a:t>
          </a:r>
          <a:r>
            <a:rPr lang="en-US" altLang="zh-CN" sz="1200" b="1" kern="1200" baseline="0" dirty="0" smtClean="0"/>
            <a:t>and</a:t>
          </a:r>
          <a:r>
            <a:rPr lang="zh-CN" altLang="en-US" sz="1200" b="1" kern="1200" baseline="0" dirty="0" smtClean="0"/>
            <a:t> </a:t>
          </a:r>
          <a:r>
            <a:rPr lang="en-US" altLang="zh-CN" sz="1200" b="1" kern="1200" baseline="0" dirty="0" smtClean="0"/>
            <a:t>&lt;3&gt;</a:t>
          </a:r>
          <a:r>
            <a:rPr lang="zh-CN" altLang="en-US" sz="1200" b="1" kern="1200" baseline="0" dirty="0" smtClean="0"/>
            <a:t> </a:t>
          </a:r>
          <a:r>
            <a:rPr lang="en-US" altLang="zh-CN" sz="1200" b="1" kern="1200" baseline="0" dirty="0" smtClean="0"/>
            <a:t>until</a:t>
          </a:r>
          <a:r>
            <a:rPr lang="zh-CN" altLang="en-US" sz="1200" b="1" kern="1200" baseline="0" dirty="0" smtClean="0"/>
            <a:t> </a:t>
          </a:r>
          <a:r>
            <a:rPr lang="en-US" altLang="zh-CN" sz="1200" b="1" kern="1200" baseline="0" dirty="0" smtClean="0"/>
            <a:t>there</a:t>
          </a:r>
          <a:r>
            <a:rPr lang="zh-CN" altLang="en-US" sz="1200" b="1" kern="1200" baseline="0" dirty="0" smtClean="0"/>
            <a:t> </a:t>
          </a:r>
          <a:r>
            <a:rPr lang="en-US" altLang="zh-CN" sz="1200" b="1" kern="1200" baseline="0" dirty="0" smtClean="0"/>
            <a:t>exists</a:t>
          </a:r>
          <a:r>
            <a:rPr lang="zh-CN" altLang="en-US" sz="1200" b="1" kern="1200" baseline="0" dirty="0" smtClean="0"/>
            <a:t> </a:t>
          </a:r>
          <a:r>
            <a:rPr lang="en-US" altLang="zh-CN" sz="1200" b="1" kern="1200" baseline="0" dirty="0" smtClean="0"/>
            <a:t>only</a:t>
          </a:r>
          <a:r>
            <a:rPr lang="zh-CN" altLang="en-US" sz="1200" b="1" kern="1200" baseline="0" dirty="0" smtClean="0"/>
            <a:t> </a:t>
          </a:r>
          <a:r>
            <a:rPr lang="en-US" altLang="zh-CN" sz="1200" b="1" kern="1200" baseline="0" dirty="0" smtClean="0"/>
            <a:t>one</a:t>
          </a:r>
          <a:r>
            <a:rPr lang="zh-CN" altLang="en-US" sz="1200" b="1" kern="1200" baseline="0" dirty="0" smtClean="0"/>
            <a:t> </a:t>
          </a:r>
          <a:r>
            <a:rPr lang="en-US" altLang="zh-CN" sz="1200" b="1" kern="1200" baseline="0" dirty="0" smtClean="0"/>
            <a:t>tree.</a:t>
          </a:r>
          <a:endParaRPr lang="zh-CN" altLang="en-US" sz="1200" b="1" kern="1200" dirty="0"/>
        </a:p>
      </dsp:txBody>
      <dsp:txXfrm>
        <a:off x="390589" y="1566035"/>
        <a:ext cx="5832221" cy="293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AF19A-452D-274F-81F5-15641ABF9A02}">
      <dsp:nvSpPr>
        <dsp:cNvPr id="0" name=""/>
        <dsp:cNvSpPr/>
      </dsp:nvSpPr>
      <dsp:spPr>
        <a:xfrm>
          <a:off x="-8958" y="0"/>
          <a:ext cx="3307965" cy="1136026"/>
        </a:xfrm>
        <a:prstGeom prst="leftRightRibb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9CC11527-662A-D248-9264-6683500301BD}">
      <dsp:nvSpPr>
        <dsp:cNvPr id="0" name=""/>
        <dsp:cNvSpPr/>
      </dsp:nvSpPr>
      <dsp:spPr>
        <a:xfrm>
          <a:off x="565799" y="198804"/>
          <a:ext cx="937221" cy="556652"/>
        </a:xfrm>
        <a:prstGeom prst="rect">
          <a:avLst/>
        </a:prstGeom>
        <a:noFill/>
        <a:ln>
          <a:noFill/>
        </a:ln>
        <a:effectLst>
          <a:outerShdw blurRad="63500" dist="38100" dir="5400000" rotWithShape="0">
            <a:srgbClr val="000000">
              <a:alpha val="60000"/>
            </a:srgbClr>
          </a:outerShdw>
        </a:effectLst>
        <a:scene3d>
          <a:camera prst="orthographicFront">
            <a:rot lat="0" lon="0" rev="0"/>
          </a:camera>
          <a:lightRig rig="threePt" dir="tl"/>
        </a:scene3d>
        <a:sp3d/>
      </dsp:spPr>
      <dsp:style>
        <a:lnRef idx="0">
          <a:scrgbClr r="0" g="0" b="0"/>
        </a:lnRef>
        <a:fillRef idx="3">
          <a:scrgbClr r="0" g="0" b="0"/>
        </a:fillRef>
        <a:effectRef idx="3">
          <a:scrgbClr r="0" g="0" b="0"/>
        </a:effectRef>
        <a:fontRef idx="minor">
          <a:schemeClr val="lt1"/>
        </a:fontRef>
      </dsp:style>
      <dsp:txBody>
        <a:bodyPr spcFirstLastPara="0" vert="horz" wrap="square" lIns="0" tIns="53340" rIns="0" bIns="57150" numCol="1" spcCol="1270" anchor="ctr" anchorCtr="0">
          <a:noAutofit/>
        </a:bodyPr>
        <a:lstStyle/>
        <a:p>
          <a:pPr lvl="0" algn="ctr" defTabSz="666750">
            <a:lnSpc>
              <a:spcPct val="90000"/>
            </a:lnSpc>
            <a:spcBef>
              <a:spcPct val="0"/>
            </a:spcBef>
            <a:spcAft>
              <a:spcPct val="35000"/>
            </a:spcAft>
          </a:pPr>
          <a:r>
            <a:rPr lang="en-US" altLang="zh-CN" sz="1500" b="1" kern="1200" dirty="0" smtClean="0"/>
            <a:t>Fix</a:t>
          </a:r>
          <a:r>
            <a:rPr lang="zh-CN" altLang="en-US" sz="1500" b="1" kern="1200" baseline="0" dirty="0" smtClean="0"/>
            <a:t> </a:t>
          </a:r>
          <a:r>
            <a:rPr lang="en-US" altLang="zh-CN" sz="1500" b="1" kern="1200" baseline="0" dirty="0" smtClean="0"/>
            <a:t>Length</a:t>
          </a:r>
          <a:endParaRPr lang="zh-CN" altLang="en-US" sz="1500" b="1" kern="1200" dirty="0"/>
        </a:p>
      </dsp:txBody>
      <dsp:txXfrm>
        <a:off x="565799" y="198804"/>
        <a:ext cx="937221" cy="556652"/>
      </dsp:txXfrm>
    </dsp:sp>
    <dsp:sp modelId="{2A0DBCC6-7EF0-1248-885D-45516D967990}">
      <dsp:nvSpPr>
        <dsp:cNvPr id="0" name=""/>
        <dsp:cNvSpPr/>
      </dsp:nvSpPr>
      <dsp:spPr>
        <a:xfrm>
          <a:off x="1645024" y="380568"/>
          <a:ext cx="1107625" cy="556652"/>
        </a:xfrm>
        <a:prstGeom prst="rect">
          <a:avLst/>
        </a:prstGeom>
        <a:noFill/>
        <a:ln>
          <a:noFill/>
        </a:ln>
        <a:effectLst>
          <a:outerShdw blurRad="63500" dist="38100" dir="5400000" rotWithShape="0">
            <a:srgbClr val="000000">
              <a:alpha val="60000"/>
            </a:srgbClr>
          </a:outerShdw>
        </a:effectLst>
        <a:scene3d>
          <a:camera prst="orthographicFront">
            <a:rot lat="0" lon="0" rev="0"/>
          </a:camera>
          <a:lightRig rig="threePt" dir="tl"/>
        </a:scene3d>
        <a:sp3d/>
      </dsp:spPr>
      <dsp:style>
        <a:lnRef idx="0">
          <a:scrgbClr r="0" g="0" b="0"/>
        </a:lnRef>
        <a:fillRef idx="3">
          <a:scrgbClr r="0" g="0" b="0"/>
        </a:fillRef>
        <a:effectRef idx="3">
          <a:scrgbClr r="0" g="0" b="0"/>
        </a:effectRef>
        <a:fontRef idx="minor">
          <a:schemeClr val="lt1"/>
        </a:fontRef>
      </dsp:style>
      <dsp:txBody>
        <a:bodyPr spcFirstLastPara="0" vert="horz" wrap="square" lIns="0" tIns="53340" rIns="0" bIns="57150" numCol="1" spcCol="1270" anchor="ctr" anchorCtr="0">
          <a:noAutofit/>
        </a:bodyPr>
        <a:lstStyle/>
        <a:p>
          <a:pPr lvl="0" algn="ctr" defTabSz="666750">
            <a:lnSpc>
              <a:spcPct val="90000"/>
            </a:lnSpc>
            <a:spcBef>
              <a:spcPct val="0"/>
            </a:spcBef>
            <a:spcAft>
              <a:spcPct val="35000"/>
            </a:spcAft>
          </a:pPr>
          <a:r>
            <a:rPr lang="en-US" altLang="en-US" sz="1500" b="1" kern="1200" dirty="0" smtClean="0"/>
            <a:t>Variable</a:t>
          </a:r>
          <a:r>
            <a:rPr lang="zh-CN" altLang="en-US" sz="1500" b="1" kern="1200" dirty="0" smtClean="0"/>
            <a:t> </a:t>
          </a:r>
          <a:r>
            <a:rPr lang="en-US" altLang="zh-CN" sz="1500" b="1" kern="1200" dirty="0" err="1" smtClean="0"/>
            <a:t>Lenghth</a:t>
          </a:r>
          <a:endParaRPr lang="zh-CN" altLang="en-US" sz="1500" b="1" kern="1200" dirty="0"/>
        </a:p>
      </dsp:txBody>
      <dsp:txXfrm>
        <a:off x="1645024" y="380568"/>
        <a:ext cx="1107625" cy="5566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72020-3A21-C941-96E3-E48400E90CE4}">
      <dsp:nvSpPr>
        <dsp:cNvPr id="0" name=""/>
        <dsp:cNvSpPr/>
      </dsp:nvSpPr>
      <dsp:spPr>
        <a:xfrm>
          <a:off x="2878" y="0"/>
          <a:ext cx="3208608" cy="449925"/>
        </a:xfrm>
        <a:prstGeom prst="chevron">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1800" kern="1200" dirty="0" smtClean="0"/>
            <a:t>Max</a:t>
          </a:r>
          <a:r>
            <a:rPr lang="zh-CN" altLang="en-US" sz="1800" kern="1200" dirty="0" smtClean="0"/>
            <a:t> </a:t>
          </a:r>
          <a:r>
            <a:rPr lang="en-US" altLang="zh-CN" sz="1800" kern="1200" dirty="0" err="1" smtClean="0"/>
            <a:t>Likelyhood</a:t>
          </a:r>
          <a:endParaRPr lang="zh-CN" altLang="en-US" sz="1800" kern="1200" dirty="0"/>
        </a:p>
      </dsp:txBody>
      <dsp:txXfrm>
        <a:off x="227841" y="0"/>
        <a:ext cx="2758683" cy="449925"/>
      </dsp:txXfrm>
    </dsp:sp>
    <dsp:sp modelId="{F69D0A6B-2A9D-6541-9E91-BDC29AB59520}">
      <dsp:nvSpPr>
        <dsp:cNvPr id="0" name=""/>
        <dsp:cNvSpPr/>
      </dsp:nvSpPr>
      <dsp:spPr>
        <a:xfrm>
          <a:off x="2750654" y="0"/>
          <a:ext cx="4331718" cy="449925"/>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1800" kern="1200" dirty="0" smtClean="0"/>
            <a:t>Max</a:t>
          </a:r>
          <a:r>
            <a:rPr lang="zh-CN" altLang="en-US" sz="1800" kern="1200" baseline="0" dirty="0" smtClean="0"/>
            <a:t> </a:t>
          </a:r>
          <a:r>
            <a:rPr lang="en-US" altLang="zh-CN" sz="1800" kern="1200" baseline="0" dirty="0" smtClean="0"/>
            <a:t>Log</a:t>
          </a:r>
          <a:r>
            <a:rPr lang="zh-CN" altLang="en-US" sz="1800" kern="1200" baseline="0" dirty="0" smtClean="0"/>
            <a:t> </a:t>
          </a:r>
          <a:r>
            <a:rPr lang="en-US" altLang="zh-CN" sz="1800" kern="1200" baseline="0" dirty="0" err="1" smtClean="0"/>
            <a:t>Likelyhood</a:t>
          </a:r>
          <a:endParaRPr lang="zh-CN" altLang="en-US" sz="1800" kern="1200" dirty="0"/>
        </a:p>
      </dsp:txBody>
      <dsp:txXfrm>
        <a:off x="2975617" y="0"/>
        <a:ext cx="3881793" cy="449925"/>
      </dsp:txXfrm>
    </dsp:sp>
    <dsp:sp modelId="{D01D69CF-6617-1349-BDD4-5738C63E9CF3}">
      <dsp:nvSpPr>
        <dsp:cNvPr id="0" name=""/>
        <dsp:cNvSpPr/>
      </dsp:nvSpPr>
      <dsp:spPr>
        <a:xfrm>
          <a:off x="6489285" y="0"/>
          <a:ext cx="3283331" cy="449925"/>
        </a:xfrm>
        <a:prstGeom prst="chevron">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1800" kern="1200" dirty="0" smtClean="0"/>
            <a:t>F</a:t>
          </a:r>
          <a:r>
            <a:rPr lang="zh-CN" altLang="en-US" sz="1800" kern="1200" dirty="0" smtClean="0"/>
            <a:t> </a:t>
          </a:r>
          <a:r>
            <a:rPr lang="en-US" altLang="zh-CN" sz="1800" kern="1200" dirty="0" smtClean="0"/>
            <a:t>Function</a:t>
          </a:r>
          <a:r>
            <a:rPr lang="zh-CN" altLang="en-US" sz="1800" kern="1200" dirty="0" smtClean="0"/>
            <a:t> </a:t>
          </a:r>
          <a:r>
            <a:rPr lang="en-US" altLang="zh-CN" sz="1800" kern="1200" dirty="0" smtClean="0"/>
            <a:t>Constructions</a:t>
          </a:r>
          <a:endParaRPr lang="zh-CN" altLang="en-US" sz="1800" kern="1200" dirty="0"/>
        </a:p>
      </dsp:txBody>
      <dsp:txXfrm>
        <a:off x="6714248" y="0"/>
        <a:ext cx="2833406" cy="4499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9E473-E04C-FE46-B1B2-0C04A750BA4A}">
      <dsp:nvSpPr>
        <dsp:cNvPr id="0" name=""/>
        <dsp:cNvSpPr/>
      </dsp:nvSpPr>
      <dsp:spPr>
        <a:xfrm>
          <a:off x="4067" y="497993"/>
          <a:ext cx="1337672" cy="453567"/>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smtClean="0"/>
            <a:t>Main</a:t>
          </a:r>
          <a:r>
            <a:rPr lang="zh-CN" altLang="en-US" sz="1400" b="1" kern="1200" baseline="0" dirty="0" smtClean="0"/>
            <a:t> </a:t>
          </a:r>
          <a:r>
            <a:rPr lang="en-US" altLang="zh-CN" sz="1400" b="1" kern="1200" baseline="0" dirty="0" smtClean="0"/>
            <a:t>Parameters</a:t>
          </a:r>
          <a:endParaRPr lang="zh-CN" altLang="en-US" sz="1400" b="1" kern="1200" dirty="0"/>
        </a:p>
      </dsp:txBody>
      <dsp:txXfrm>
        <a:off x="17352" y="511278"/>
        <a:ext cx="1311102" cy="426997"/>
      </dsp:txXfrm>
    </dsp:sp>
    <dsp:sp modelId="{AD989201-9350-0F4A-A86A-A2FAE355E054}">
      <dsp:nvSpPr>
        <dsp:cNvPr id="0" name=""/>
        <dsp:cNvSpPr/>
      </dsp:nvSpPr>
      <dsp:spPr>
        <a:xfrm rot="17735895">
          <a:off x="1207708" y="496119"/>
          <a:ext cx="471990" cy="31653"/>
        </a:xfrm>
        <a:custGeom>
          <a:avLst/>
          <a:gdLst/>
          <a:ahLst/>
          <a:cxnLst/>
          <a:rect l="0" t="0" r="0" b="0"/>
          <a:pathLst>
            <a:path>
              <a:moveTo>
                <a:pt x="0" y="15826"/>
              </a:moveTo>
              <a:lnTo>
                <a:pt x="471990" y="1582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a:off x="1431904" y="500146"/>
        <a:ext cx="23599" cy="23599"/>
      </dsp:txXfrm>
    </dsp:sp>
    <dsp:sp modelId="{931E4CB3-8B33-C847-8BAE-7BE937CA6562}">
      <dsp:nvSpPr>
        <dsp:cNvPr id="0" name=""/>
        <dsp:cNvSpPr/>
      </dsp:nvSpPr>
      <dsp:spPr>
        <a:xfrm>
          <a:off x="1545667" y="171659"/>
          <a:ext cx="5689723" cy="25490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bg1"/>
              </a:solidFill>
            </a:rPr>
            <a:t>Projection</a:t>
          </a:r>
          <a:r>
            <a:rPr lang="zh-CN" altLang="en-US" sz="1400" b="1" kern="1200" dirty="0" smtClean="0">
              <a:solidFill>
                <a:schemeClr val="bg1"/>
              </a:solidFill>
            </a:rPr>
            <a:t> </a:t>
          </a:r>
          <a:r>
            <a:rPr lang="en-US" altLang="zh-CN" sz="1400" b="1" kern="1200" dirty="0" smtClean="0">
              <a:solidFill>
                <a:schemeClr val="bg1"/>
              </a:solidFill>
            </a:rPr>
            <a:t>Layer</a:t>
          </a:r>
          <a:r>
            <a:rPr lang="zh-CN" altLang="en-US" sz="1400" b="1" kern="1200" dirty="0" smtClean="0">
              <a:solidFill>
                <a:schemeClr val="bg1"/>
              </a:solidFill>
            </a:rPr>
            <a:t> </a:t>
          </a:r>
          <a:r>
            <a:rPr lang="en-US" altLang="zh-CN" sz="1400" b="1" kern="1200" dirty="0" smtClean="0">
              <a:solidFill>
                <a:schemeClr val="bg1"/>
              </a:solidFill>
            </a:rPr>
            <a:t>---</a:t>
          </a:r>
          <a:r>
            <a:rPr lang="zh-CN" altLang="en-US" sz="1400" b="1" kern="1200" dirty="0" smtClean="0">
              <a:solidFill>
                <a:schemeClr val="bg1"/>
              </a:solidFill>
            </a:rPr>
            <a:t> </a:t>
          </a:r>
          <a:r>
            <a:rPr lang="en-US" altLang="zh-CN" sz="1400" b="1" kern="1200" dirty="0" smtClean="0">
              <a:solidFill>
                <a:schemeClr val="bg1"/>
              </a:solidFill>
            </a:rPr>
            <a:t>(n-1)</a:t>
          </a:r>
          <a:r>
            <a:rPr lang="zh-CN" altLang="en-US" sz="1400" b="1" kern="1200" dirty="0" smtClean="0">
              <a:solidFill>
                <a:schemeClr val="bg1"/>
              </a:solidFill>
            </a:rPr>
            <a:t>*</a:t>
          </a:r>
          <a:r>
            <a:rPr lang="en-US" altLang="zh-CN" sz="1400" b="1" kern="1200" dirty="0" smtClean="0">
              <a:solidFill>
                <a:schemeClr val="bg1"/>
              </a:solidFill>
            </a:rPr>
            <a:t>m</a:t>
          </a:r>
          <a:r>
            <a:rPr lang="zh-CN" altLang="en-US" sz="1400" b="1" kern="1200" dirty="0" smtClean="0">
              <a:solidFill>
                <a:schemeClr val="bg1"/>
              </a:solidFill>
            </a:rPr>
            <a:t> </a:t>
          </a:r>
          <a:r>
            <a:rPr lang="en-US" altLang="zh-CN" sz="1400" b="1" kern="1200" dirty="0" smtClean="0">
              <a:solidFill>
                <a:schemeClr val="bg1"/>
              </a:solidFill>
            </a:rPr>
            <a:t>(n</a:t>
          </a:r>
          <a:r>
            <a:rPr lang="zh-CN" altLang="en-US" sz="1400" b="1" kern="1200" dirty="0" smtClean="0">
              <a:solidFill>
                <a:schemeClr val="bg1"/>
              </a:solidFill>
            </a:rPr>
            <a:t> </a:t>
          </a:r>
          <a:r>
            <a:rPr lang="en-US" altLang="zh-CN" sz="1400" b="1" kern="1200" dirty="0" smtClean="0">
              <a:solidFill>
                <a:schemeClr val="bg1"/>
              </a:solidFill>
            </a:rPr>
            <a:t>is</a:t>
          </a:r>
          <a:r>
            <a:rPr lang="zh-CN" altLang="en-US" sz="1400" b="1" kern="1200" baseline="0" dirty="0" smtClean="0">
              <a:solidFill>
                <a:schemeClr val="bg1"/>
              </a:solidFill>
            </a:rPr>
            <a:t> </a:t>
          </a:r>
          <a:r>
            <a:rPr lang="en-US" altLang="zh-CN" sz="1400" b="1" kern="1200" baseline="0" dirty="0" smtClean="0">
              <a:solidFill>
                <a:schemeClr val="bg1"/>
              </a:solidFill>
            </a:rPr>
            <a:t>context,</a:t>
          </a:r>
          <a:r>
            <a:rPr lang="zh-CN" altLang="en-US" sz="1400" b="1" kern="1200" baseline="0" dirty="0" smtClean="0">
              <a:solidFill>
                <a:schemeClr val="bg1"/>
              </a:solidFill>
            </a:rPr>
            <a:t> </a:t>
          </a:r>
          <a:r>
            <a:rPr lang="en-US" altLang="zh-CN" sz="1400" b="1" kern="1200" baseline="0" dirty="0" smtClean="0">
              <a:solidFill>
                <a:schemeClr val="bg1"/>
              </a:solidFill>
            </a:rPr>
            <a:t>m</a:t>
          </a:r>
          <a:r>
            <a:rPr lang="zh-CN" altLang="en-US" sz="1400" b="1" kern="1200" baseline="0" dirty="0" smtClean="0">
              <a:solidFill>
                <a:schemeClr val="bg1"/>
              </a:solidFill>
            </a:rPr>
            <a:t> </a:t>
          </a:r>
          <a:r>
            <a:rPr lang="en-US" altLang="zh-CN" sz="1400" b="1" kern="1200" baseline="0" dirty="0" smtClean="0">
              <a:solidFill>
                <a:schemeClr val="bg1"/>
              </a:solidFill>
            </a:rPr>
            <a:t>is</a:t>
          </a:r>
          <a:r>
            <a:rPr lang="zh-CN" altLang="en-US" sz="1400" b="1" kern="1200" baseline="0" dirty="0" smtClean="0">
              <a:solidFill>
                <a:schemeClr val="bg1"/>
              </a:solidFill>
            </a:rPr>
            <a:t> </a:t>
          </a:r>
          <a:r>
            <a:rPr lang="en-US" altLang="zh-CN" sz="1400" b="1" kern="1200" baseline="0" dirty="0" smtClean="0">
              <a:solidFill>
                <a:schemeClr val="bg1"/>
              </a:solidFill>
            </a:rPr>
            <a:t>word</a:t>
          </a:r>
          <a:r>
            <a:rPr lang="zh-CN" altLang="en-US" sz="1400" b="1" kern="1200" baseline="0" dirty="0" smtClean="0">
              <a:solidFill>
                <a:schemeClr val="bg1"/>
              </a:solidFill>
            </a:rPr>
            <a:t> </a:t>
          </a:r>
          <a:r>
            <a:rPr lang="en-US" altLang="zh-CN" sz="1400" b="1" kern="1200" baseline="0" dirty="0" smtClean="0">
              <a:solidFill>
                <a:schemeClr val="bg1"/>
              </a:solidFill>
            </a:rPr>
            <a:t>vector</a:t>
          </a:r>
          <a:r>
            <a:rPr lang="zh-CN" altLang="en-US" sz="1400" b="1" kern="1200" baseline="0" dirty="0" smtClean="0">
              <a:solidFill>
                <a:schemeClr val="bg1"/>
              </a:solidFill>
            </a:rPr>
            <a:t> </a:t>
          </a:r>
          <a:r>
            <a:rPr lang="en-US" altLang="zh-CN" sz="1400" b="1" kern="1200" baseline="0" dirty="0" smtClean="0">
              <a:solidFill>
                <a:schemeClr val="bg1"/>
              </a:solidFill>
            </a:rPr>
            <a:t>length</a:t>
          </a:r>
          <a:r>
            <a:rPr lang="en-US" altLang="zh-CN" sz="1400" b="1" kern="1200" dirty="0" smtClean="0">
              <a:solidFill>
                <a:schemeClr val="bg1"/>
              </a:solidFill>
            </a:rPr>
            <a:t>)</a:t>
          </a:r>
          <a:endParaRPr lang="zh-CN" altLang="en-US" sz="1400" b="1" kern="1200" dirty="0">
            <a:solidFill>
              <a:schemeClr val="bg1"/>
            </a:solidFill>
          </a:endParaRPr>
        </a:p>
      </dsp:txBody>
      <dsp:txXfrm>
        <a:off x="1553133" y="179125"/>
        <a:ext cx="5674791" cy="239977"/>
      </dsp:txXfrm>
    </dsp:sp>
    <dsp:sp modelId="{4FE2D9D5-4441-A443-970D-5960A26011E2}">
      <dsp:nvSpPr>
        <dsp:cNvPr id="0" name=""/>
        <dsp:cNvSpPr/>
      </dsp:nvSpPr>
      <dsp:spPr>
        <a:xfrm rot="19618991">
          <a:off x="1322102" y="642692"/>
          <a:ext cx="243201" cy="31653"/>
        </a:xfrm>
        <a:custGeom>
          <a:avLst/>
          <a:gdLst/>
          <a:ahLst/>
          <a:cxnLst/>
          <a:rect l="0" t="0" r="0" b="0"/>
          <a:pathLst>
            <a:path>
              <a:moveTo>
                <a:pt x="0" y="15826"/>
              </a:moveTo>
              <a:lnTo>
                <a:pt x="243201" y="1582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a:off x="1437623" y="652438"/>
        <a:ext cx="12160" cy="12160"/>
      </dsp:txXfrm>
    </dsp:sp>
    <dsp:sp modelId="{CCC5A544-EED8-324E-98F2-F68989F96654}">
      <dsp:nvSpPr>
        <dsp:cNvPr id="0" name=""/>
        <dsp:cNvSpPr/>
      </dsp:nvSpPr>
      <dsp:spPr>
        <a:xfrm>
          <a:off x="1545667" y="464805"/>
          <a:ext cx="5689723" cy="25490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bg1"/>
              </a:solidFill>
            </a:rPr>
            <a:t>Hidden</a:t>
          </a:r>
          <a:r>
            <a:rPr lang="zh-CN" altLang="en-US" sz="1400" b="1" kern="1200" dirty="0" smtClean="0">
              <a:solidFill>
                <a:schemeClr val="bg1"/>
              </a:solidFill>
            </a:rPr>
            <a:t> </a:t>
          </a:r>
          <a:r>
            <a:rPr lang="en-US" altLang="zh-CN" sz="1400" b="1" kern="1200" dirty="0" smtClean="0">
              <a:solidFill>
                <a:schemeClr val="bg1"/>
              </a:solidFill>
            </a:rPr>
            <a:t>Layer</a:t>
          </a:r>
          <a:r>
            <a:rPr lang="zh-CN" altLang="en-US" sz="1400" b="1" kern="1200" dirty="0" smtClean="0">
              <a:solidFill>
                <a:schemeClr val="bg1"/>
              </a:solidFill>
            </a:rPr>
            <a:t> </a:t>
          </a:r>
          <a:r>
            <a:rPr lang="en-US" altLang="zh-CN" sz="1400" b="1" kern="1200" dirty="0" smtClean="0">
              <a:solidFill>
                <a:schemeClr val="bg1"/>
              </a:solidFill>
            </a:rPr>
            <a:t>---</a:t>
          </a:r>
          <a:r>
            <a:rPr lang="zh-CN" altLang="en-US" sz="1400" b="1" kern="1200" dirty="0" smtClean="0">
              <a:solidFill>
                <a:schemeClr val="bg1"/>
              </a:solidFill>
            </a:rPr>
            <a:t> </a:t>
          </a:r>
          <a:r>
            <a:rPr lang="en-US" altLang="zh-CN" sz="1400" b="1" kern="1200" dirty="0" smtClean="0">
              <a:solidFill>
                <a:schemeClr val="bg1"/>
              </a:solidFill>
            </a:rPr>
            <a:t>temp(User</a:t>
          </a:r>
          <a:r>
            <a:rPr lang="zh-CN" altLang="en-US" sz="1400" b="1" kern="1200" dirty="0" smtClean="0">
              <a:solidFill>
                <a:schemeClr val="bg1"/>
              </a:solidFill>
            </a:rPr>
            <a:t> </a:t>
          </a:r>
          <a:r>
            <a:rPr lang="en-US" altLang="zh-CN" sz="1400" b="1" kern="1200" dirty="0" smtClean="0">
              <a:solidFill>
                <a:schemeClr val="bg1"/>
              </a:solidFill>
            </a:rPr>
            <a:t>Define)</a:t>
          </a:r>
          <a:endParaRPr lang="zh-CN" altLang="en-US" sz="1400" b="1" kern="1200" dirty="0">
            <a:solidFill>
              <a:schemeClr val="bg1"/>
            </a:solidFill>
          </a:endParaRPr>
        </a:p>
      </dsp:txBody>
      <dsp:txXfrm>
        <a:off x="1553133" y="472271"/>
        <a:ext cx="5674791" cy="239977"/>
      </dsp:txXfrm>
    </dsp:sp>
    <dsp:sp modelId="{B797C643-7649-5248-9AE6-2890D5F82B03}">
      <dsp:nvSpPr>
        <dsp:cNvPr id="0" name=""/>
        <dsp:cNvSpPr/>
      </dsp:nvSpPr>
      <dsp:spPr>
        <a:xfrm rot="2293597">
          <a:off x="1313907" y="789264"/>
          <a:ext cx="259591" cy="31653"/>
        </a:xfrm>
        <a:custGeom>
          <a:avLst/>
          <a:gdLst/>
          <a:ahLst/>
          <a:cxnLst/>
          <a:rect l="0" t="0" r="0" b="0"/>
          <a:pathLst>
            <a:path>
              <a:moveTo>
                <a:pt x="0" y="15826"/>
              </a:moveTo>
              <a:lnTo>
                <a:pt x="259591" y="1582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a:off x="1437214" y="798601"/>
        <a:ext cx="12979" cy="12979"/>
      </dsp:txXfrm>
    </dsp:sp>
    <dsp:sp modelId="{AFA88E13-E803-3449-AA9E-0E9459B7F818}">
      <dsp:nvSpPr>
        <dsp:cNvPr id="0" name=""/>
        <dsp:cNvSpPr/>
      </dsp:nvSpPr>
      <dsp:spPr>
        <a:xfrm>
          <a:off x="1545667" y="757951"/>
          <a:ext cx="5689723" cy="25490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smtClean="0">
              <a:solidFill>
                <a:schemeClr val="bg1"/>
              </a:solidFill>
            </a:rPr>
            <a:t>Output</a:t>
          </a:r>
          <a:r>
            <a:rPr lang="zh-CN" altLang="en-US" sz="1400" b="1" kern="1200" dirty="0" smtClean="0">
              <a:solidFill>
                <a:schemeClr val="bg1"/>
              </a:solidFill>
            </a:rPr>
            <a:t> </a:t>
          </a:r>
          <a:r>
            <a:rPr lang="en-US" altLang="zh-CN" sz="1400" b="1" kern="1200" dirty="0" smtClean="0">
              <a:solidFill>
                <a:schemeClr val="bg1"/>
              </a:solidFill>
            </a:rPr>
            <a:t>Layer</a:t>
          </a:r>
          <a:r>
            <a:rPr lang="zh-CN" altLang="en-US" sz="1400" b="1" kern="1200" dirty="0" smtClean="0">
              <a:solidFill>
                <a:schemeClr val="bg1"/>
              </a:solidFill>
            </a:rPr>
            <a:t> </a:t>
          </a:r>
          <a:r>
            <a:rPr lang="en-US" altLang="zh-CN" sz="1400" b="1" kern="1200" dirty="0" smtClean="0">
              <a:solidFill>
                <a:schemeClr val="bg1"/>
              </a:solidFill>
            </a:rPr>
            <a:t>---</a:t>
          </a:r>
          <a:r>
            <a:rPr lang="zh-CN" altLang="en-US" sz="1400" b="1" kern="1200" dirty="0" smtClean="0">
              <a:solidFill>
                <a:schemeClr val="bg1"/>
              </a:solidFill>
            </a:rPr>
            <a:t> </a:t>
          </a:r>
          <a:r>
            <a:rPr lang="en-US" altLang="zh-CN" sz="1400" b="1" kern="1200" dirty="0" smtClean="0">
              <a:solidFill>
                <a:schemeClr val="bg1"/>
              </a:solidFill>
            </a:rPr>
            <a:t>N(Dictionary</a:t>
          </a:r>
          <a:r>
            <a:rPr lang="zh-CN" altLang="en-US" sz="1400" b="1" kern="1200" dirty="0" smtClean="0">
              <a:solidFill>
                <a:schemeClr val="bg1"/>
              </a:solidFill>
            </a:rPr>
            <a:t> </a:t>
          </a:r>
          <a:r>
            <a:rPr lang="en-US" altLang="zh-CN" sz="1400" b="1" kern="1200" dirty="0" smtClean="0">
              <a:solidFill>
                <a:schemeClr val="bg1"/>
              </a:solidFill>
            </a:rPr>
            <a:t>Size)</a:t>
          </a:r>
          <a:endParaRPr lang="zh-CN" altLang="en-US" sz="1400" b="1" kern="1200" dirty="0">
            <a:solidFill>
              <a:schemeClr val="bg1"/>
            </a:solidFill>
          </a:endParaRPr>
        </a:p>
      </dsp:txBody>
      <dsp:txXfrm>
        <a:off x="1553133" y="765417"/>
        <a:ext cx="5674791" cy="239977"/>
      </dsp:txXfrm>
    </dsp:sp>
    <dsp:sp modelId="{5B09DD08-4E92-5042-B055-978ACF030822}">
      <dsp:nvSpPr>
        <dsp:cNvPr id="0" name=""/>
        <dsp:cNvSpPr/>
      </dsp:nvSpPr>
      <dsp:spPr>
        <a:xfrm rot="3948043">
          <a:off x="1194958" y="935837"/>
          <a:ext cx="497491" cy="31653"/>
        </a:xfrm>
        <a:custGeom>
          <a:avLst/>
          <a:gdLst/>
          <a:ahLst/>
          <a:cxnLst/>
          <a:rect l="0" t="0" r="0" b="0"/>
          <a:pathLst>
            <a:path>
              <a:moveTo>
                <a:pt x="0" y="15826"/>
              </a:moveTo>
              <a:lnTo>
                <a:pt x="497491" y="1582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a:off x="1431266" y="939227"/>
        <a:ext cx="24874" cy="24874"/>
      </dsp:txXfrm>
    </dsp:sp>
    <dsp:sp modelId="{ECE71D7C-4D58-924E-8F60-A90C83BF69BC}">
      <dsp:nvSpPr>
        <dsp:cNvPr id="0" name=""/>
        <dsp:cNvSpPr/>
      </dsp:nvSpPr>
      <dsp:spPr>
        <a:xfrm>
          <a:off x="1545667" y="1051097"/>
          <a:ext cx="5689723" cy="254909"/>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b="1" kern="1200" dirty="0" err="1" smtClean="0">
              <a:solidFill>
                <a:schemeClr val="bg1"/>
              </a:solidFill>
            </a:rPr>
            <a:t>Softmax</a:t>
          </a:r>
          <a:r>
            <a:rPr lang="zh-CN" altLang="en-US" sz="1400" b="1" kern="1200" dirty="0" smtClean="0">
              <a:solidFill>
                <a:schemeClr val="bg1"/>
              </a:solidFill>
            </a:rPr>
            <a:t> </a:t>
          </a:r>
          <a:r>
            <a:rPr lang="en-US" altLang="zh-CN" sz="1400" b="1" kern="1200" dirty="0" smtClean="0">
              <a:solidFill>
                <a:schemeClr val="bg1"/>
              </a:solidFill>
            </a:rPr>
            <a:t>Layer</a:t>
          </a:r>
          <a:r>
            <a:rPr lang="zh-CN" altLang="en-US" sz="1400" b="1" kern="1200" dirty="0" smtClean="0">
              <a:solidFill>
                <a:schemeClr val="bg1"/>
              </a:solidFill>
            </a:rPr>
            <a:t> </a:t>
          </a:r>
          <a:r>
            <a:rPr lang="en-US" altLang="zh-CN" sz="1400" b="1" kern="1200" dirty="0" smtClean="0">
              <a:solidFill>
                <a:schemeClr val="bg1"/>
              </a:solidFill>
            </a:rPr>
            <a:t>---</a:t>
          </a:r>
          <a:r>
            <a:rPr lang="zh-CN" altLang="en-US" sz="1400" b="1" kern="1200" dirty="0" smtClean="0">
              <a:solidFill>
                <a:schemeClr val="bg1"/>
              </a:solidFill>
            </a:rPr>
            <a:t> </a:t>
          </a:r>
          <a:r>
            <a:rPr lang="en-US" altLang="zh-CN" sz="1400" b="1" kern="1200" dirty="0" smtClean="0">
              <a:solidFill>
                <a:schemeClr val="bg1"/>
              </a:solidFill>
            </a:rPr>
            <a:t>Full</a:t>
          </a:r>
          <a:r>
            <a:rPr lang="zh-CN" altLang="en-US" sz="1400" b="1" kern="1200" dirty="0" smtClean="0">
              <a:solidFill>
                <a:schemeClr val="bg1"/>
              </a:solidFill>
            </a:rPr>
            <a:t> </a:t>
          </a:r>
          <a:r>
            <a:rPr lang="en-US" altLang="zh-CN" sz="1400" b="1" kern="1200" dirty="0" smtClean="0">
              <a:solidFill>
                <a:schemeClr val="bg1"/>
              </a:solidFill>
            </a:rPr>
            <a:t>Connected</a:t>
          </a:r>
          <a:endParaRPr lang="zh-CN" altLang="en-US" sz="1400" b="1" kern="1200" dirty="0">
            <a:solidFill>
              <a:schemeClr val="bg1"/>
            </a:solidFill>
          </a:endParaRPr>
        </a:p>
      </dsp:txBody>
      <dsp:txXfrm>
        <a:off x="1553133" y="1058563"/>
        <a:ext cx="5674791" cy="2399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9131D-35B4-D341-A7C3-2E7598F27824}">
      <dsp:nvSpPr>
        <dsp:cNvPr id="0" name=""/>
        <dsp:cNvSpPr/>
      </dsp:nvSpPr>
      <dsp:spPr>
        <a:xfrm>
          <a:off x="0" y="30055"/>
          <a:ext cx="6732861" cy="45571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zh-CN" sz="1900" b="1" kern="1200" dirty="0" smtClean="0"/>
            <a:t>One</a:t>
          </a:r>
          <a:r>
            <a:rPr lang="zh-CN" altLang="en-US" sz="1900" b="1" kern="1200" dirty="0" smtClean="0"/>
            <a:t> </a:t>
          </a:r>
          <a:r>
            <a:rPr lang="en-US" altLang="zh-CN" sz="1900" b="1" kern="1200" dirty="0" smtClean="0"/>
            <a:t>Hot</a:t>
          </a:r>
          <a:r>
            <a:rPr lang="zh-CN" altLang="en-US" sz="1900" b="1" kern="1200" dirty="0" smtClean="0"/>
            <a:t> </a:t>
          </a:r>
          <a:r>
            <a:rPr lang="en-US" altLang="zh-CN" sz="1900" b="1" kern="1200" dirty="0" smtClean="0"/>
            <a:t>Representation</a:t>
          </a:r>
          <a:endParaRPr lang="zh-CN" altLang="en-US" sz="1900" b="1" kern="1200" dirty="0"/>
        </a:p>
      </dsp:txBody>
      <dsp:txXfrm>
        <a:off x="22246" y="52301"/>
        <a:ext cx="6688369" cy="411223"/>
      </dsp:txXfrm>
    </dsp:sp>
    <dsp:sp modelId="{5C8EF28E-F6A0-424F-8947-289D647608C7}">
      <dsp:nvSpPr>
        <dsp:cNvPr id="0" name=""/>
        <dsp:cNvSpPr/>
      </dsp:nvSpPr>
      <dsp:spPr>
        <a:xfrm>
          <a:off x="0" y="485770"/>
          <a:ext cx="6732861"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altLang="zh-CN" sz="1500" b="1" kern="1200" dirty="0" smtClean="0"/>
            <a:t>N-dimension</a:t>
          </a:r>
          <a:endParaRPr lang="zh-CN" altLang="en-US" sz="1500" b="1" kern="1200" dirty="0"/>
        </a:p>
        <a:p>
          <a:pPr marL="114300" lvl="1" indent="-114300" algn="l" defTabSz="666750">
            <a:lnSpc>
              <a:spcPct val="90000"/>
            </a:lnSpc>
            <a:spcBef>
              <a:spcPct val="0"/>
            </a:spcBef>
            <a:spcAft>
              <a:spcPct val="20000"/>
            </a:spcAft>
            <a:buChar char="••"/>
          </a:pPr>
          <a:r>
            <a:rPr lang="en-US" altLang="zh-CN" sz="1500" b="1" kern="1200" dirty="0" smtClean="0"/>
            <a:t>No</a:t>
          </a:r>
          <a:r>
            <a:rPr lang="zh-CN" altLang="en-US" sz="1500" b="1" kern="1200" dirty="0" smtClean="0"/>
            <a:t> </a:t>
          </a:r>
          <a:r>
            <a:rPr lang="en-US" altLang="zh-CN" sz="1500" b="1" kern="1200" dirty="0" smtClean="0"/>
            <a:t>relation</a:t>
          </a:r>
          <a:r>
            <a:rPr lang="zh-CN" altLang="en-US" sz="1500" b="1" kern="1200" dirty="0" smtClean="0"/>
            <a:t> </a:t>
          </a:r>
          <a:r>
            <a:rPr lang="en-US" altLang="zh-CN" sz="1500" b="1" kern="1200" dirty="0" smtClean="0"/>
            <a:t>between</a:t>
          </a:r>
          <a:r>
            <a:rPr lang="zh-CN" altLang="en-US" sz="1500" b="1" kern="1200" dirty="0" smtClean="0"/>
            <a:t> </a:t>
          </a:r>
          <a:r>
            <a:rPr lang="en-US" altLang="zh-CN" sz="1500" b="1" kern="1200" dirty="0" smtClean="0"/>
            <a:t>dimension</a:t>
          </a:r>
          <a:endParaRPr lang="zh-CN" altLang="en-US" sz="1500" b="1" kern="1200" dirty="0"/>
        </a:p>
      </dsp:txBody>
      <dsp:txXfrm>
        <a:off x="0" y="485770"/>
        <a:ext cx="6732861" cy="521122"/>
      </dsp:txXfrm>
    </dsp:sp>
    <dsp:sp modelId="{6A63C394-BCED-8543-A2C2-D0C98A53AC49}">
      <dsp:nvSpPr>
        <dsp:cNvPr id="0" name=""/>
        <dsp:cNvSpPr/>
      </dsp:nvSpPr>
      <dsp:spPr>
        <a:xfrm>
          <a:off x="0" y="1006893"/>
          <a:ext cx="6732861" cy="45571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zh-CN" sz="1900" b="1" kern="1200" dirty="0" smtClean="0"/>
            <a:t>Distributed</a:t>
          </a:r>
          <a:r>
            <a:rPr lang="zh-CN" altLang="en-US" sz="1900" b="1" kern="1200" dirty="0" smtClean="0"/>
            <a:t> </a:t>
          </a:r>
          <a:r>
            <a:rPr lang="en-US" altLang="zh-CN" sz="1900" b="1" kern="1200" dirty="0" smtClean="0"/>
            <a:t>Representation</a:t>
          </a:r>
          <a:endParaRPr lang="zh-CN" altLang="en-US" sz="1900" b="1" kern="1200" dirty="0"/>
        </a:p>
      </dsp:txBody>
      <dsp:txXfrm>
        <a:off x="22246" y="1029139"/>
        <a:ext cx="6688369" cy="411223"/>
      </dsp:txXfrm>
    </dsp:sp>
    <dsp:sp modelId="{47B7F22C-C9FF-1048-807A-76176A50BB74}">
      <dsp:nvSpPr>
        <dsp:cNvPr id="0" name=""/>
        <dsp:cNvSpPr/>
      </dsp:nvSpPr>
      <dsp:spPr>
        <a:xfrm>
          <a:off x="0" y="1462608"/>
          <a:ext cx="6732861"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altLang="zh-CN" sz="1500" b="1" kern="1200" dirty="0" smtClean="0"/>
            <a:t>Project</a:t>
          </a:r>
          <a:r>
            <a:rPr lang="zh-CN" altLang="en-US" sz="1500" b="1" kern="1200" dirty="0" smtClean="0"/>
            <a:t> </a:t>
          </a:r>
          <a:r>
            <a:rPr lang="en-US" altLang="zh-CN" sz="1500" b="1" kern="1200" dirty="0" smtClean="0"/>
            <a:t>word</a:t>
          </a:r>
          <a:r>
            <a:rPr lang="zh-CN" altLang="en-US" sz="1500" b="1" kern="1200" dirty="0" smtClean="0"/>
            <a:t> </a:t>
          </a:r>
          <a:r>
            <a:rPr lang="en-US" altLang="zh-CN" sz="1500" b="1" kern="1200" dirty="0" smtClean="0"/>
            <a:t>to</a:t>
          </a:r>
          <a:r>
            <a:rPr lang="zh-CN" altLang="en-US" sz="1500" b="1" kern="1200" dirty="0" smtClean="0"/>
            <a:t> </a:t>
          </a:r>
          <a:r>
            <a:rPr lang="en-US" altLang="zh-CN" sz="1500" b="1" kern="1200" dirty="0" smtClean="0"/>
            <a:t>a</a:t>
          </a:r>
          <a:r>
            <a:rPr lang="zh-CN" altLang="en-US" sz="1500" b="1" kern="1200" dirty="0" smtClean="0"/>
            <a:t> </a:t>
          </a:r>
          <a:r>
            <a:rPr lang="en-US" altLang="zh-CN" sz="1500" b="1" kern="1200" dirty="0" smtClean="0"/>
            <a:t>Vector</a:t>
          </a:r>
          <a:r>
            <a:rPr lang="zh-CN" altLang="en-US" sz="1500" b="1" kern="1200" dirty="0" smtClean="0"/>
            <a:t> </a:t>
          </a:r>
          <a:r>
            <a:rPr lang="en-US" altLang="zh-CN" sz="1500" b="1" kern="1200" dirty="0" smtClean="0"/>
            <a:t>Space</a:t>
          </a:r>
          <a:endParaRPr lang="zh-CN" altLang="en-US" sz="1500" b="1" kern="1200" dirty="0"/>
        </a:p>
        <a:p>
          <a:pPr marL="114300" lvl="1" indent="-114300" algn="l" defTabSz="666750">
            <a:lnSpc>
              <a:spcPct val="90000"/>
            </a:lnSpc>
            <a:spcBef>
              <a:spcPct val="0"/>
            </a:spcBef>
            <a:spcAft>
              <a:spcPct val="20000"/>
            </a:spcAft>
            <a:buChar char="••"/>
          </a:pPr>
          <a:r>
            <a:rPr lang="en-US" altLang="zh-CN" sz="1500" b="1" kern="1200" dirty="0" smtClean="0"/>
            <a:t>Reduce</a:t>
          </a:r>
          <a:r>
            <a:rPr lang="zh-CN" altLang="en-US" sz="1500" b="1" kern="1200" dirty="0" smtClean="0"/>
            <a:t> </a:t>
          </a:r>
          <a:r>
            <a:rPr lang="en-US" altLang="zh-CN" sz="1500" b="1" kern="1200" dirty="0" smtClean="0"/>
            <a:t>the</a:t>
          </a:r>
          <a:r>
            <a:rPr lang="zh-CN" altLang="en-US" sz="1500" b="1" kern="1200" dirty="0" smtClean="0"/>
            <a:t> </a:t>
          </a:r>
          <a:r>
            <a:rPr lang="en-US" altLang="zh-CN" sz="1500" b="1" kern="1200" dirty="0" smtClean="0"/>
            <a:t>dimension</a:t>
          </a:r>
          <a:r>
            <a:rPr lang="zh-CN" altLang="en-US" sz="1500" b="1" kern="1200" dirty="0" smtClean="0"/>
            <a:t> </a:t>
          </a:r>
          <a:r>
            <a:rPr lang="en-US" altLang="zh-CN" sz="1500" b="1" kern="1200" dirty="0" smtClean="0"/>
            <a:t>of</a:t>
          </a:r>
          <a:r>
            <a:rPr lang="zh-CN" altLang="en-US" sz="1500" b="1" kern="1200" dirty="0" smtClean="0"/>
            <a:t> </a:t>
          </a:r>
          <a:r>
            <a:rPr lang="en-US" altLang="zh-CN" sz="1500" b="1" kern="1200" dirty="0" smtClean="0"/>
            <a:t>samples</a:t>
          </a:r>
          <a:endParaRPr lang="zh-CN" altLang="en-US" sz="1500" b="1" kern="1200" dirty="0"/>
        </a:p>
        <a:p>
          <a:pPr marL="114300" lvl="1" indent="-114300" algn="l" defTabSz="666750">
            <a:lnSpc>
              <a:spcPct val="90000"/>
            </a:lnSpc>
            <a:spcBef>
              <a:spcPct val="0"/>
            </a:spcBef>
            <a:spcAft>
              <a:spcPct val="20000"/>
            </a:spcAft>
            <a:buChar char="••"/>
          </a:pPr>
          <a:r>
            <a:rPr lang="en-US" altLang="zh-CN" sz="1500" b="1" kern="1200" dirty="0" smtClean="0"/>
            <a:t>Distance</a:t>
          </a:r>
          <a:r>
            <a:rPr lang="zh-CN" altLang="en-US" sz="1500" b="1" kern="1200" dirty="0" smtClean="0"/>
            <a:t> </a:t>
          </a:r>
          <a:r>
            <a:rPr lang="en-US" altLang="zh-CN" sz="1500" b="1" kern="1200" dirty="0" smtClean="0"/>
            <a:t>determine</a:t>
          </a:r>
          <a:r>
            <a:rPr lang="zh-CN" altLang="en-US" sz="1500" b="1" kern="1200" dirty="0" smtClean="0"/>
            <a:t> </a:t>
          </a:r>
          <a:r>
            <a:rPr lang="en-US" altLang="zh-CN" sz="1500" b="1" kern="1200" dirty="0" smtClean="0"/>
            <a:t>the</a:t>
          </a:r>
          <a:r>
            <a:rPr lang="zh-CN" altLang="en-US" sz="1500" b="1" kern="1200" dirty="0" smtClean="0"/>
            <a:t> </a:t>
          </a:r>
          <a:r>
            <a:rPr lang="en-US" altLang="zh-CN" sz="1500" b="1" kern="1200" dirty="0" smtClean="0"/>
            <a:t>similarity</a:t>
          </a:r>
        </a:p>
        <a:p>
          <a:pPr marL="114300" lvl="1" indent="-114300" algn="l" defTabSz="666750">
            <a:lnSpc>
              <a:spcPct val="90000"/>
            </a:lnSpc>
            <a:spcBef>
              <a:spcPct val="0"/>
            </a:spcBef>
            <a:spcAft>
              <a:spcPct val="20000"/>
            </a:spcAft>
            <a:buChar char="••"/>
          </a:pPr>
          <a:r>
            <a:rPr lang="en-US" altLang="zh-CN" sz="1500" b="1" kern="1200" dirty="0" smtClean="0"/>
            <a:t>Non-zero</a:t>
          </a:r>
          <a:r>
            <a:rPr lang="zh-CN" altLang="en-US" sz="1500" b="1" kern="1200" dirty="0" smtClean="0"/>
            <a:t> </a:t>
          </a:r>
          <a:r>
            <a:rPr lang="en-US" altLang="zh-CN" sz="1500" b="1" kern="1200" dirty="0" smtClean="0"/>
            <a:t>number</a:t>
          </a:r>
          <a:r>
            <a:rPr lang="zh-CN" altLang="en-US" sz="1500" b="1" kern="1200" dirty="0" smtClean="0"/>
            <a:t> </a:t>
          </a:r>
          <a:r>
            <a:rPr lang="en-US" altLang="zh-CN" sz="1500" b="1" kern="1200" dirty="0" smtClean="0"/>
            <a:t>decrease</a:t>
          </a:r>
        </a:p>
      </dsp:txBody>
      <dsp:txXfrm>
        <a:off x="0" y="1462608"/>
        <a:ext cx="6732861" cy="1042245"/>
      </dsp:txXfrm>
    </dsp:sp>
    <dsp:sp modelId="{0B0A2946-C335-0B4D-80D3-E967385155C4}">
      <dsp:nvSpPr>
        <dsp:cNvPr id="0" name=""/>
        <dsp:cNvSpPr/>
      </dsp:nvSpPr>
      <dsp:spPr>
        <a:xfrm>
          <a:off x="0" y="2504853"/>
          <a:ext cx="6732861" cy="45571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zh-CN" sz="1900" b="1" kern="1200" dirty="0" smtClean="0"/>
            <a:t>Common</a:t>
          </a:r>
          <a:r>
            <a:rPr lang="zh-CN" altLang="en-US" sz="1900" b="1" kern="1200" dirty="0" smtClean="0"/>
            <a:t> </a:t>
          </a:r>
          <a:r>
            <a:rPr lang="en-US" altLang="zh-CN" sz="1900" b="1" kern="1200" dirty="0" smtClean="0"/>
            <a:t>Methods</a:t>
          </a:r>
          <a:endParaRPr lang="zh-CN" altLang="en-US" sz="1900" b="1" kern="1200" dirty="0"/>
        </a:p>
      </dsp:txBody>
      <dsp:txXfrm>
        <a:off x="22246" y="2527099"/>
        <a:ext cx="6688369" cy="411223"/>
      </dsp:txXfrm>
    </dsp:sp>
    <dsp:sp modelId="{77CFB9C6-9711-D441-A16E-15E04CDE713B}">
      <dsp:nvSpPr>
        <dsp:cNvPr id="0" name=""/>
        <dsp:cNvSpPr/>
      </dsp:nvSpPr>
      <dsp:spPr>
        <a:xfrm>
          <a:off x="0" y="2960568"/>
          <a:ext cx="6732861"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altLang="zh-CN" sz="1500" b="1" kern="1200" dirty="0" smtClean="0"/>
            <a:t>LSA(Latent</a:t>
          </a:r>
          <a:r>
            <a:rPr lang="zh-CN" altLang="en-US" sz="1500" b="1" kern="1200" dirty="0" smtClean="0"/>
            <a:t> </a:t>
          </a:r>
          <a:r>
            <a:rPr lang="en-US" altLang="zh-CN" sz="1500" b="1" kern="1200" dirty="0" smtClean="0"/>
            <a:t>Semantic</a:t>
          </a:r>
          <a:r>
            <a:rPr lang="zh-CN" altLang="en-US" sz="1500" b="1" kern="1200" dirty="0" smtClean="0"/>
            <a:t> </a:t>
          </a:r>
          <a:r>
            <a:rPr lang="en-US" altLang="zh-CN" sz="1500" b="1" kern="1200" dirty="0" smtClean="0"/>
            <a:t>Analysis)</a:t>
          </a:r>
          <a:endParaRPr lang="zh-CN" altLang="en-US" sz="1500" b="1" kern="1200" dirty="0"/>
        </a:p>
        <a:p>
          <a:pPr marL="114300" lvl="1" indent="-114300" algn="l" defTabSz="666750">
            <a:lnSpc>
              <a:spcPct val="90000"/>
            </a:lnSpc>
            <a:spcBef>
              <a:spcPct val="0"/>
            </a:spcBef>
            <a:spcAft>
              <a:spcPct val="20000"/>
            </a:spcAft>
            <a:buChar char="••"/>
          </a:pPr>
          <a:r>
            <a:rPr lang="en-US" altLang="zh-CN" sz="1500" b="1" kern="1200" dirty="0" smtClean="0"/>
            <a:t>LDA(Latent</a:t>
          </a:r>
          <a:r>
            <a:rPr lang="zh-CN" altLang="en-US" sz="1500" b="1" kern="1200" dirty="0" smtClean="0"/>
            <a:t> </a:t>
          </a:r>
          <a:r>
            <a:rPr lang="en-US" altLang="zh-CN" sz="1500" b="1" kern="1200" dirty="0" err="1" smtClean="0"/>
            <a:t>Dirichlet</a:t>
          </a:r>
          <a:r>
            <a:rPr lang="zh-CN" altLang="en-US" sz="1500" b="1" kern="1200" dirty="0" smtClean="0"/>
            <a:t> </a:t>
          </a:r>
          <a:r>
            <a:rPr lang="en-US" altLang="zh-CN" sz="1500" b="1" kern="1200" dirty="0" smtClean="0"/>
            <a:t>Allocation)</a:t>
          </a:r>
          <a:endParaRPr lang="zh-CN" altLang="en-US" sz="1500" b="1" kern="1200" dirty="0"/>
        </a:p>
      </dsp:txBody>
      <dsp:txXfrm>
        <a:off x="0" y="2960568"/>
        <a:ext cx="6732861" cy="521122"/>
      </dsp:txXfrm>
    </dsp:sp>
    <dsp:sp modelId="{E7C6995D-8065-554A-8B67-99109AC978FF}">
      <dsp:nvSpPr>
        <dsp:cNvPr id="0" name=""/>
        <dsp:cNvSpPr/>
      </dsp:nvSpPr>
      <dsp:spPr>
        <a:xfrm>
          <a:off x="0" y="3481690"/>
          <a:ext cx="6732861" cy="455715"/>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altLang="zh-CN" sz="1900" b="1" kern="1200" dirty="0" smtClean="0"/>
            <a:t>Word</a:t>
          </a:r>
          <a:r>
            <a:rPr lang="zh-CN" altLang="en-US" sz="1900" b="1" kern="1200" dirty="0" smtClean="0"/>
            <a:t> </a:t>
          </a:r>
          <a:r>
            <a:rPr lang="en-US" altLang="zh-CN" sz="1900" b="1" kern="1200" dirty="0" smtClean="0"/>
            <a:t>Representation</a:t>
          </a:r>
          <a:r>
            <a:rPr lang="zh-CN" altLang="en-US" sz="1900" b="1" kern="1200" dirty="0" smtClean="0"/>
            <a:t> </a:t>
          </a:r>
          <a:r>
            <a:rPr lang="en-US" altLang="zh-CN" sz="1900" b="1" kern="1200" dirty="0" smtClean="0"/>
            <a:t>in</a:t>
          </a:r>
          <a:r>
            <a:rPr lang="zh-CN" altLang="en-US" sz="1900" b="1" kern="1200" dirty="0" smtClean="0"/>
            <a:t> </a:t>
          </a:r>
          <a:r>
            <a:rPr lang="en-US" altLang="zh-CN" sz="1900" b="1" kern="1200" dirty="0" smtClean="0"/>
            <a:t>Vector</a:t>
          </a:r>
          <a:r>
            <a:rPr lang="zh-CN" altLang="en-US" sz="1900" b="1" kern="1200" dirty="0" smtClean="0"/>
            <a:t> </a:t>
          </a:r>
          <a:r>
            <a:rPr lang="en-US" altLang="zh-CN" sz="1900" b="1" kern="1200" dirty="0" smtClean="0"/>
            <a:t>Space</a:t>
          </a:r>
          <a:endParaRPr lang="zh-CN" altLang="en-US" sz="1900" b="1" kern="1200" dirty="0"/>
        </a:p>
      </dsp:txBody>
      <dsp:txXfrm>
        <a:off x="22246" y="3503936"/>
        <a:ext cx="6688369" cy="411223"/>
      </dsp:txXfrm>
    </dsp:sp>
    <dsp:sp modelId="{FD948937-7BBD-144F-9A95-ECCBE99334C9}">
      <dsp:nvSpPr>
        <dsp:cNvPr id="0" name=""/>
        <dsp:cNvSpPr/>
      </dsp:nvSpPr>
      <dsp:spPr>
        <a:xfrm>
          <a:off x="0" y="3937405"/>
          <a:ext cx="6732861"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76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altLang="zh-CN" sz="1500" b="1" kern="1200" dirty="0" smtClean="0"/>
            <a:t>Word</a:t>
          </a:r>
          <a:r>
            <a:rPr lang="zh-CN" altLang="en-US" sz="1500" b="1" kern="1200" dirty="0" smtClean="0"/>
            <a:t> </a:t>
          </a:r>
          <a:r>
            <a:rPr lang="en-US" altLang="zh-CN" sz="1500" b="1" kern="1200" dirty="0" smtClean="0"/>
            <a:t>Vector</a:t>
          </a:r>
          <a:r>
            <a:rPr lang="zh-CN" altLang="en-US" sz="1500" b="1" kern="1200" dirty="0" smtClean="0"/>
            <a:t> </a:t>
          </a:r>
          <a:r>
            <a:rPr lang="en-US" altLang="zh-CN" sz="1500" b="1" kern="1200" dirty="0" smtClean="0"/>
            <a:t>Space</a:t>
          </a:r>
          <a:r>
            <a:rPr lang="zh-CN" altLang="en-US" sz="1500" b="1" kern="1200" dirty="0" smtClean="0"/>
            <a:t> </a:t>
          </a:r>
          <a:r>
            <a:rPr lang="en-US" altLang="zh-CN" sz="1500" b="1" kern="1200" dirty="0" smtClean="0"/>
            <a:t>in</a:t>
          </a:r>
          <a:r>
            <a:rPr lang="zh-CN" altLang="en-US" sz="1500" b="1" kern="1200" dirty="0" smtClean="0"/>
            <a:t> </a:t>
          </a:r>
          <a:r>
            <a:rPr lang="en-US" altLang="zh-CN" sz="1500" b="1" kern="1200" dirty="0" smtClean="0"/>
            <a:t>Different</a:t>
          </a:r>
          <a:r>
            <a:rPr lang="zh-CN" altLang="en-US" sz="1500" b="1" kern="1200" dirty="0" smtClean="0"/>
            <a:t> </a:t>
          </a:r>
          <a:r>
            <a:rPr lang="en-US" altLang="zh-CN" sz="1500" b="1" kern="1200" dirty="0" smtClean="0"/>
            <a:t>Language</a:t>
          </a:r>
          <a:r>
            <a:rPr lang="zh-CN" altLang="en-US" sz="1500" b="1" kern="1200" dirty="0" smtClean="0"/>
            <a:t> </a:t>
          </a:r>
          <a:r>
            <a:rPr lang="en-US" altLang="zh-CN" sz="1500" b="1" kern="1200" dirty="0" smtClean="0"/>
            <a:t>has</a:t>
          </a:r>
          <a:r>
            <a:rPr lang="zh-CN" altLang="en-US" sz="1500" b="1" kern="1200" dirty="0" smtClean="0"/>
            <a:t> </a:t>
          </a:r>
          <a:r>
            <a:rPr lang="en-US" altLang="zh-CN" sz="1500" b="1" kern="1200" dirty="0" smtClean="0"/>
            <a:t>Similarity</a:t>
          </a:r>
          <a:r>
            <a:rPr lang="zh-CN" altLang="en-US" sz="1500" b="1" kern="1200" dirty="0" smtClean="0"/>
            <a:t> </a:t>
          </a:r>
          <a:r>
            <a:rPr lang="en-US" altLang="zh-CN" sz="1500" b="1" kern="1200" dirty="0" smtClean="0"/>
            <a:t>in</a:t>
          </a:r>
          <a:r>
            <a:rPr lang="zh-CN" altLang="en-US" sz="1500" b="1" kern="1200" dirty="0" smtClean="0"/>
            <a:t> </a:t>
          </a:r>
          <a:r>
            <a:rPr lang="en-US" altLang="zh-CN" sz="1500" b="1" kern="1200" dirty="0" smtClean="0"/>
            <a:t>Structure.</a:t>
          </a:r>
          <a:endParaRPr lang="zh-CN" altLang="en-US" sz="1500" b="1" kern="1200" dirty="0"/>
        </a:p>
      </dsp:txBody>
      <dsp:txXfrm>
        <a:off x="0" y="3937405"/>
        <a:ext cx="6732861" cy="3146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t>2017/7/23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t>‹#›</a:t>
            </a:fld>
            <a:endParaRPr lang="zh-CN" altLang="en-US"/>
          </a:p>
        </p:txBody>
      </p:sp>
    </p:spTree>
    <p:extLst>
      <p:ext uri="{BB962C8B-B14F-4D97-AF65-F5344CB8AC3E}">
        <p14:creationId xmlns:p14="http://schemas.microsoft.com/office/powerpoint/2010/main" val="357449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748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0</a:t>
            </a:fld>
            <a:endParaRPr lang="zh-CN" altLang="en-US"/>
          </a:p>
        </p:txBody>
      </p:sp>
    </p:spTree>
    <p:extLst>
      <p:ext uri="{BB962C8B-B14F-4D97-AF65-F5344CB8AC3E}">
        <p14:creationId xmlns:p14="http://schemas.microsoft.com/office/powerpoint/2010/main" val="42159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4599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86137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sz="1600" dirty="0" smtClean="0">
                    <a:latin typeface="Hiragino Sans GB W3" charset="-122"/>
                    <a:ea typeface="Hiragino Sans GB W3" charset="-122"/>
                    <a:cs typeface="Hiragino Sans GB W3" charset="-122"/>
                  </a:rPr>
                  <a:t>在投影层和输出层神经元之间相连情况下，会多出一个权值矩阵，此处忽略这种情况。在实际情况中，引入这个矩阵并不能提高模型效果，但是可以减少训练的迭代次数。</a:t>
                </a:r>
                <a14:m>
                  <m:oMath xmlns:m="http://schemas.openxmlformats.org/officeDocument/2006/math">
                    <a:fld id="{CB49F72E-E4DD-0744-807E-A5A3A5377D3D}" type="mathplaceholder">
                      <a:rPr kumimoji="1" lang="zh-CN" altLang="en-US" sz="1600" i="1" smtClean="0">
                        <a:latin typeface="Cambria Math" charset="0"/>
                        <a:ea typeface="Hiragino Sans GB W3" charset="-122"/>
                        <a:cs typeface="Hiragino Sans GB W3" charset="-122"/>
                      </a:rPr>
                      <a:t>在此处键入公式。</a:t>
                    </a:fld>
                  </m:oMath>
                </a14:m>
                <a:endParaRPr kumimoji="1" lang="zh-CN" altLang="en-US" sz="1600" dirty="0" smtClean="0">
                  <a:latin typeface="Hiragino Sans GB W3" charset="-122"/>
                  <a:ea typeface="Hiragino Sans GB W3" charset="-122"/>
                  <a:cs typeface="Hiragino Sans GB W3" charset="-122"/>
                </a:endParaRPr>
              </a:p>
            </p:txBody>
          </p:sp>
        </mc:Choice>
        <mc:Fallback xmlns="">
          <p:sp>
            <p:nvSpPr>
              <p:cNvPr id="3" name="备注占位符 2"/>
              <p:cNvSpPr>
                <a:spLocks noGrp="1"/>
              </p:cNvSpPr>
              <p:nvPr>
                <p:ph type="body" idx="1"/>
              </p:nvPr>
            </p:nvSpPr>
            <p:spPr/>
            <p:txBody>
              <a:bodyPr/>
              <a:lstStyle/>
              <a:p>
                <a:r>
                  <a:rPr kumimoji="1" lang="zh-CN" altLang="en-US" sz="1600" dirty="0" smtClean="0">
                    <a:latin typeface="Hiragino Sans GB W3" charset="-122"/>
                    <a:ea typeface="Hiragino Sans GB W3" charset="-122"/>
                    <a:cs typeface="Hiragino Sans GB W3" charset="-122"/>
                  </a:rPr>
                  <a:t>在投影层和输出层神经元之间相连情况下，会多出一个权值矩阵，此处忽略这种情况。在实际情况中，引入这个矩阵并不能提高模型效果，但是可以减少训练的迭代次数。</a:t>
                </a:r>
                <a:r>
                  <a:rPr kumimoji="1" lang="zh-CN" altLang="en-US" sz="1600" i="0" smtClean="0">
                    <a:latin typeface="Cambria Math" charset="0"/>
                    <a:ea typeface="Hiragino Sans GB W3" charset="-122"/>
                    <a:cs typeface="Hiragino Sans GB W3" charset="-122"/>
                  </a:rPr>
                  <a:t>"在此处键入公式。"</a:t>
                </a:r>
                <a:endParaRPr kumimoji="1" lang="zh-CN" altLang="en-US" sz="1600" dirty="0" smtClean="0">
                  <a:latin typeface="Hiragino Sans GB W3" charset="-122"/>
                  <a:ea typeface="Hiragino Sans GB W3" charset="-122"/>
                  <a:cs typeface="Hiragino Sans GB W3" charset="-122"/>
                </a:endParaRPr>
              </a:p>
            </p:txBody>
          </p:sp>
        </mc:Fallback>
      </mc:AlternateContent>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92093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67610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4078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l"/>
                <a:r>
                  <a:rPr kumimoji="1" lang="zh-CN" altLang="en-US" dirty="0" smtClean="0"/>
                  <a:t>此处为什么是输入的累加呢？有什么考量在里边么？</a:t>
                </a:r>
                <a14:m>
                  <m:oMath xmlns:m="http://schemas.openxmlformats.org/officeDocument/2006/math">
                    <m:sSubSup>
                      <m:sSubSupPr>
                        <m:ctrlP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zh-CN" altLang="en-US" sz="1200" b="1" i="1" smtClean="0">
                        <a:ln w="0"/>
                        <a:solidFill>
                          <a:schemeClr val="bg1"/>
                        </a:solidFill>
                        <a:effectLst>
                          <a:outerShdw blurRad="38100" dist="25400" dir="5400000" algn="ctr" rotWithShape="0">
                            <a:srgbClr val="6E747A">
                              <a:alpha val="43000"/>
                            </a:srgbClr>
                          </a:outerShdw>
                        </a:effectLst>
                        <a:latin typeface="Cambria Math" charset="0"/>
                      </a:rPr>
                      <m:t>是中间</m:t>
                    </m:r>
                  </m:oMath>
                </a14:m>
                <a:r>
                  <a:rPr kumimoji="1" lang="zh-CN" altLang="en-US" dirty="0" smtClean="0"/>
                  <a:t>向量，只是算法中的辅助向量，理论上我们最后仅仅求得每个</a:t>
                </a:r>
                <a:r>
                  <a:rPr kumimoji="1" lang="en-US" altLang="zh-CN" dirty="0" smtClean="0"/>
                  <a:t>word</a:t>
                </a:r>
                <a:r>
                  <a:rPr kumimoji="1" lang="zh-CN" altLang="en-US" dirty="0" smtClean="0"/>
                  <a:t>对应的向量即可。</a:t>
                </a:r>
                <a:endParaRPr kumimoji="1" lang="en-US" altLang="zh-CN" dirty="0" smtClean="0"/>
              </a:p>
              <a:p>
                <a:pPr algn="l"/>
                <a:r>
                  <a:rPr kumimoji="1" lang="zh-CN" altLang="en-US" dirty="0" smtClean="0"/>
                  <a:t>在数中。可以视为每一个节点都是一个二分类</a:t>
                </a:r>
                <a:r>
                  <a:rPr kumimoji="1" lang="en-US" altLang="zh-CN" dirty="0" smtClean="0"/>
                  <a:t>task</a:t>
                </a:r>
                <a:r>
                  <a:rPr kumimoji="1" lang="zh-CN" altLang="en-US" dirty="0" smtClean="0"/>
                  <a:t>。</a:t>
                </a:r>
                <a:endParaRPr kumimoji="1" lang="en-US" altLang="zh-CN" dirty="0" smtClean="0"/>
              </a:p>
            </p:txBody>
          </p:sp>
        </mc:Choice>
        <mc:Fallback xmlns="">
          <p:sp>
            <p:nvSpPr>
              <p:cNvPr id="3" name="备注占位符 2"/>
              <p:cNvSpPr>
                <a:spLocks noGrp="1"/>
              </p:cNvSpPr>
              <p:nvPr>
                <p:ph type="body" idx="1"/>
              </p:nvPr>
            </p:nvSpPr>
            <p:spPr/>
            <p:txBody>
              <a:bodyPr/>
              <a:lstStyle/>
              <a:p>
                <a:pPr algn="l"/>
                <a:r>
                  <a:rPr kumimoji="1" lang="zh-CN" altLang="en-US" dirty="0" smtClean="0"/>
                  <a:t>此处为什么是输入的累加呢？有什么考量在里边么？</a:t>
                </a:r>
                <a: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a:t>𝜽</a:t>
                </a:r>
                <a: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a:t>_</a:t>
                </a:r>
                <a:r>
                  <a:rPr lang="en-US" altLang="zh-CN" sz="1200" b="1" i="0">
                    <a:ln w="0"/>
                    <a:solidFill>
                      <a:schemeClr val="bg1"/>
                    </a:solidFill>
                    <a:effectLst>
                      <a:outerShdw blurRad="38100" dist="25400" dir="5400000" algn="ctr" rotWithShape="0">
                        <a:srgbClr val="6E747A">
                          <a:alpha val="43000"/>
                        </a:srgbClr>
                      </a:outerShdw>
                    </a:effectLst>
                    <a:latin typeface="Cambria Math" charset="0"/>
                  </a:rPr>
                  <a:t>𝟏^𝒘</a:t>
                </a:r>
                <a:r>
                  <a:rPr lang="zh-CN" altLang="en-US" sz="1200" b="1" i="0" smtClean="0">
                    <a:ln w="0"/>
                    <a:solidFill>
                      <a:schemeClr val="bg1"/>
                    </a:solidFill>
                    <a:effectLst>
                      <a:outerShdw blurRad="38100" dist="25400" dir="5400000" algn="ctr" rotWithShape="0">
                        <a:srgbClr val="6E747A">
                          <a:alpha val="43000"/>
                        </a:srgbClr>
                      </a:outerShdw>
                    </a:effectLst>
                    <a:latin typeface="Cambria Math" charset="0"/>
                  </a:rPr>
                  <a:t> 是中间</a:t>
                </a:r>
                <a:r>
                  <a:rPr kumimoji="1" lang="zh-CN" altLang="en-US" dirty="0" smtClean="0"/>
                  <a:t>向量，只是算法中的辅助向量，理论上我们最后仅仅求得每个</a:t>
                </a:r>
                <a:r>
                  <a:rPr kumimoji="1" lang="en-US" altLang="zh-CN" dirty="0" smtClean="0"/>
                  <a:t>word</a:t>
                </a:r>
                <a:r>
                  <a:rPr kumimoji="1" lang="zh-CN" altLang="en-US" dirty="0" smtClean="0"/>
                  <a:t>对应的向量即可。</a:t>
                </a:r>
                <a:endParaRPr kumimoji="1" lang="en-US" altLang="zh-CN" dirty="0" smtClean="0"/>
              </a:p>
              <a:p>
                <a:pPr algn="l"/>
                <a:r>
                  <a:rPr kumimoji="1" lang="zh-CN" altLang="en-US" dirty="0" smtClean="0"/>
                  <a:t>在数中。可以视为每一个节点都是一个二分类</a:t>
                </a:r>
                <a:r>
                  <a:rPr kumimoji="1" lang="en-US" altLang="zh-CN" dirty="0" smtClean="0"/>
                  <a:t>task</a:t>
                </a:r>
                <a:r>
                  <a:rPr kumimoji="1" lang="zh-CN" altLang="en-US" dirty="0" smtClean="0"/>
                  <a:t>。</a:t>
                </a:r>
                <a:endParaRPr kumimoji="1" lang="en-US" altLang="zh-CN" dirty="0" smtClean="0"/>
              </a:p>
            </p:txBody>
          </p:sp>
        </mc:Fallback>
      </mc:AlternateContent>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5199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l"/>
                <a:r>
                  <a:rPr kumimoji="1" lang="zh-CN" altLang="en-US" dirty="0" smtClean="0"/>
                  <a:t>此处为什么是输入的累加呢？有什么考量在里边么？</a:t>
                </a:r>
                <a14:m>
                  <m:oMath xmlns:m="http://schemas.openxmlformats.org/officeDocument/2006/math">
                    <m:sSubSup>
                      <m:sSubSupPr>
                        <m:ctrlP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zh-CN" altLang="en-US" sz="1200" b="1" i="1" smtClean="0">
                        <a:ln w="0"/>
                        <a:solidFill>
                          <a:schemeClr val="bg1"/>
                        </a:solidFill>
                        <a:effectLst>
                          <a:outerShdw blurRad="38100" dist="25400" dir="5400000" algn="ctr" rotWithShape="0">
                            <a:srgbClr val="6E747A">
                              <a:alpha val="43000"/>
                            </a:srgbClr>
                          </a:outerShdw>
                        </a:effectLst>
                        <a:latin typeface="Cambria Math" charset="0"/>
                      </a:rPr>
                      <m:t>是中间</m:t>
                    </m:r>
                  </m:oMath>
                </a14:m>
                <a:r>
                  <a:rPr kumimoji="1" lang="zh-CN" altLang="en-US" dirty="0" smtClean="0"/>
                  <a:t>向量，只是算法中的辅助向量，理论上我们最后仅仅求得每个</a:t>
                </a:r>
                <a:r>
                  <a:rPr kumimoji="1" lang="en-US" altLang="zh-CN" dirty="0" smtClean="0"/>
                  <a:t>word</a:t>
                </a:r>
                <a:r>
                  <a:rPr kumimoji="1" lang="zh-CN" altLang="en-US" dirty="0" smtClean="0"/>
                  <a:t>对应的向量即可。</a:t>
                </a:r>
                <a:endParaRPr kumimoji="1" lang="en-US" altLang="zh-CN" dirty="0" smtClean="0"/>
              </a:p>
              <a:p>
                <a:pPr algn="l"/>
                <a:r>
                  <a:rPr kumimoji="1" lang="zh-CN" altLang="en-US" dirty="0" smtClean="0"/>
                  <a:t>在数中。可以视为每一个节点都是一个二分类</a:t>
                </a:r>
                <a:r>
                  <a:rPr kumimoji="1" lang="en-US" altLang="zh-CN" dirty="0" smtClean="0"/>
                  <a:t>task</a:t>
                </a:r>
                <a:r>
                  <a:rPr kumimoji="1" lang="zh-CN" altLang="en-US" dirty="0" smtClean="0"/>
                  <a:t>。</a:t>
                </a:r>
                <a:endParaRPr kumimoji="1" lang="en-US" altLang="zh-CN" dirty="0" smtClean="0"/>
              </a:p>
              <a:p>
                <a:pPr algn="l"/>
                <a:r>
                  <a:rPr kumimoji="1" lang="zh-CN" altLang="en-US" dirty="0" smtClean="0"/>
                  <a:t>参数为</a:t>
                </a:r>
                <a:r>
                  <a:rPr kumimoji="1" lang="en-US" altLang="zh-CN" dirty="0" err="1" smtClean="0"/>
                  <a:t>θ</a:t>
                </a:r>
                <a:r>
                  <a:rPr kumimoji="1" lang="zh-CN" altLang="en-US" dirty="0" smtClean="0"/>
                  <a:t>，此时非叶子节点的向量就可以作为参数</a:t>
                </a:r>
                <a:r>
                  <a:rPr kumimoji="1" lang="en-US" altLang="zh-CN" dirty="0" err="1" smtClean="0"/>
                  <a:t>θ</a:t>
                </a:r>
                <a:r>
                  <a:rPr kumimoji="1" lang="zh-CN" altLang="en-US" dirty="0" smtClean="0"/>
                  <a:t>的角色。</a:t>
                </a:r>
                <a:endParaRPr kumimoji="1" lang="en-US" altLang="zh-CN" dirty="0" smtClean="0"/>
              </a:p>
              <a:p>
                <a:pPr algn="l"/>
                <a:r>
                  <a:rPr kumimoji="1" lang="zh-CN" altLang="en-US" dirty="0" smtClean="0"/>
                  <a:t>对于</a:t>
                </a:r>
                <a:r>
                  <a:rPr kumimoji="1" lang="en-US" altLang="zh-CN" dirty="0" smtClean="0"/>
                  <a:t>v(u)</a:t>
                </a:r>
                <a:r>
                  <a:rPr kumimoji="1" lang="zh-CN" altLang="en-US" dirty="0" smtClean="0"/>
                  <a:t>的累积更新，为什么不用</a:t>
                </a:r>
                <a:r>
                  <a:rPr kumimoji="1" lang="en-US" altLang="zh-CN" dirty="0" smtClean="0"/>
                  <a:t>|Context(w)|</a:t>
                </a:r>
                <a:r>
                  <a:rPr kumimoji="1" lang="zh-CN" altLang="en-US" dirty="0" smtClean="0"/>
                  <a:t>整除呢？</a:t>
                </a:r>
                <a:endParaRPr kumimoji="1" lang="en-US" altLang="zh-CN" dirty="0" smtClean="0"/>
              </a:p>
            </p:txBody>
          </p:sp>
        </mc:Choice>
        <mc:Fallback xmlns="">
          <p:sp>
            <p:nvSpPr>
              <p:cNvPr id="3" name="备注占位符 2"/>
              <p:cNvSpPr>
                <a:spLocks noGrp="1"/>
              </p:cNvSpPr>
              <p:nvPr>
                <p:ph type="body" idx="1"/>
              </p:nvPr>
            </p:nvSpPr>
            <p:spPr/>
            <p:txBody>
              <a:bodyPr/>
              <a:lstStyle/>
              <a:p>
                <a:pPr algn="l"/>
                <a:r>
                  <a:rPr kumimoji="1" lang="zh-CN" altLang="en-US" dirty="0" smtClean="0"/>
                  <a:t>此处为什么是输入的累加呢？有什么考量在里边么？</a:t>
                </a:r>
                <a: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a:t>𝜽</a:t>
                </a:r>
                <a: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a:t>_</a:t>
                </a:r>
                <a:r>
                  <a:rPr lang="en-US" altLang="zh-CN" sz="1200" b="1" i="0">
                    <a:ln w="0"/>
                    <a:solidFill>
                      <a:schemeClr val="bg1"/>
                    </a:solidFill>
                    <a:effectLst>
                      <a:outerShdw blurRad="38100" dist="25400" dir="5400000" algn="ctr" rotWithShape="0">
                        <a:srgbClr val="6E747A">
                          <a:alpha val="43000"/>
                        </a:srgbClr>
                      </a:outerShdw>
                    </a:effectLst>
                    <a:latin typeface="Cambria Math" charset="0"/>
                  </a:rPr>
                  <a:t>𝟏^𝒘</a:t>
                </a:r>
                <a:r>
                  <a:rPr lang="zh-CN" altLang="en-US" sz="1200" b="1" i="0" smtClean="0">
                    <a:ln w="0"/>
                    <a:solidFill>
                      <a:schemeClr val="bg1"/>
                    </a:solidFill>
                    <a:effectLst>
                      <a:outerShdw blurRad="38100" dist="25400" dir="5400000" algn="ctr" rotWithShape="0">
                        <a:srgbClr val="6E747A">
                          <a:alpha val="43000"/>
                        </a:srgbClr>
                      </a:outerShdw>
                    </a:effectLst>
                    <a:latin typeface="Cambria Math" charset="0"/>
                  </a:rPr>
                  <a:t> 是中间</a:t>
                </a:r>
                <a:r>
                  <a:rPr kumimoji="1" lang="zh-CN" altLang="en-US" dirty="0" smtClean="0"/>
                  <a:t>向量，只是算法中的辅助向量，理论上我们最后仅仅求得每个</a:t>
                </a:r>
                <a:r>
                  <a:rPr kumimoji="1" lang="en-US" altLang="zh-CN" dirty="0" smtClean="0"/>
                  <a:t>word</a:t>
                </a:r>
                <a:r>
                  <a:rPr kumimoji="1" lang="zh-CN" altLang="en-US" dirty="0" smtClean="0"/>
                  <a:t>对应的向量即可。</a:t>
                </a:r>
                <a:endParaRPr kumimoji="1" lang="en-US" altLang="zh-CN" dirty="0" smtClean="0"/>
              </a:p>
              <a:p>
                <a:pPr algn="l"/>
                <a:r>
                  <a:rPr kumimoji="1" lang="zh-CN" altLang="en-US" dirty="0" smtClean="0"/>
                  <a:t>在数中。可以视为每一个节点都是一个二分类</a:t>
                </a:r>
                <a:r>
                  <a:rPr kumimoji="1" lang="en-US" altLang="zh-CN" dirty="0" smtClean="0"/>
                  <a:t>task</a:t>
                </a:r>
                <a:r>
                  <a:rPr kumimoji="1" lang="zh-CN" altLang="en-US" dirty="0" smtClean="0"/>
                  <a:t>。</a:t>
                </a:r>
                <a:endParaRPr kumimoji="1" lang="en-US" altLang="zh-CN" dirty="0" smtClean="0"/>
              </a:p>
            </p:txBody>
          </p:sp>
        </mc:Fallback>
      </mc:AlternateContent>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69778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33913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077810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337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989616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8193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5884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31352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134756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4207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71871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8852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86554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25716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接近工业实际的比赛环境，是我们能够综合考虑资源消耗和算法稳定性、精确度等问题，最终取得了良好的效果，在</a:t>
            </a:r>
            <a:r>
              <a:rPr kumimoji="1" lang="en-US" altLang="zh-CN" dirty="0" smtClean="0"/>
              <a:t>1505</a:t>
            </a:r>
            <a:r>
              <a:rPr kumimoji="1" lang="zh-CN" altLang="en-US" dirty="0" smtClean="0"/>
              <a:t>支队伍中取得冠军。最后，我们团队的每个人都从这个比赛中学习到了很多，这道题目不仅锻炼了我们的个人能力，培养了我们用工业实际的角度来考虑问题的角度，也锻炼了我们团队协作的能力。在此我们像比赛的组织方和项目的出题方致以崇高的敬意和真挚的感谢。</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86014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797275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以上就是我此次报告的内容，谢谢大家</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18376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87326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705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75659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625261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033267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7004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DE97BC1-E053-E943-A385-B197ADBD147D}"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43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2ECE386-D44B-6C4A-B532-2CC836278C0C}" type="datetime1">
              <a:rPr lang="zh-CN" altLang="en-US" smtClean="0"/>
              <a:t>2017/7/23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8991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A9E1783-B333-6048-B544-F7A14BB5FC9E}"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931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982BE1-D11C-4B44-8411-03368D66219B}"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6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84FA7CF-59DB-CE41-8283-78A4B8312E12}"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70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1F3C83-639A-4E4A-83F6-1F5DAD1E7CC4}" type="datetime1">
              <a:rPr lang="zh-CN" altLang="en-US" smtClean="0"/>
              <a:t>2017/7/23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941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B793931-A287-BB46-9F1E-CE85D07B55F9}" type="datetime1">
              <a:rPr lang="zh-CN" altLang="en-US" smtClean="0"/>
              <a:t>2017/7/23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9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1EEE6123-23ED-F24E-861A-666994E3208A}"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72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04BD326-14E5-3845-AFE6-A3C6B140AC1A}"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016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a:solidFill>
            <a:schemeClr val="bg1"/>
          </a:solidFill>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782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49242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CFF58FF3-C472-EB48-A832-22E04BF38C53}"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5576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8471628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44989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smtClean="0"/>
              <a:t>添加标题</a:t>
            </a:r>
            <a:endParaRPr lang="zh-CN" altLang="en-US" dirty="0"/>
          </a:p>
        </p:txBody>
      </p:sp>
    </p:spTree>
    <p:extLst>
      <p:ext uri="{BB962C8B-B14F-4D97-AF65-F5344CB8AC3E}">
        <p14:creationId xmlns:p14="http://schemas.microsoft.com/office/powerpoint/2010/main" val="807050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4702265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371559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593223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5052687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9011376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657040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0829845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9A4B83F-F772-EB42-88CB-40986AFA966A}" type="datetime1">
              <a:rPr lang="zh-CN" altLang="en-US" smtClean="0"/>
              <a:t>2017/7/23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45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79678485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808109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2619733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392801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80172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8851193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itchFamily="34" charset="-122"/>
                <a:ea typeface="微软雅黑"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字体使用 </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行距</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背景图片出处</a:t>
            </a: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声明</a:t>
            </a:r>
            <a:endParaRPr lang="en-US" altLang="zh-CN" sz="1335" dirty="0">
              <a:solidFill>
                <a:srgbClr val="FFFFFF"/>
              </a:solidFill>
              <a:latin typeface="微软雅黑" pitchFamily="34" charset="-122"/>
              <a:ea typeface="微软雅黑"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英文 </a:t>
            </a:r>
            <a:r>
              <a:rPr lang="en-US" altLang="zh-CN" sz="1335" dirty="0">
                <a:solidFill>
                  <a:srgbClr val="FFFFFF"/>
                </a:solidFill>
                <a:latin typeface="微软雅黑" pitchFamily="34" charset="-122"/>
                <a:ea typeface="微软雅黑" pitchFamily="34" charset="-122"/>
                <a:cs typeface="Segoe UI Light"/>
              </a:rPr>
              <a:t>Calibri</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中文 微软雅黑</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正文 </a:t>
            </a:r>
            <a:r>
              <a:rPr lang="en-US" altLang="zh-CN" sz="1335" dirty="0">
                <a:solidFill>
                  <a:srgbClr val="FFFFFF"/>
                </a:solidFill>
                <a:latin typeface="微软雅黑" pitchFamily="34" charset="-122"/>
                <a:ea typeface="微软雅黑" pitchFamily="34" charset="-122"/>
                <a:cs typeface="Segoe UI Light"/>
              </a:rPr>
              <a:t>1.3</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en-US" altLang="zh-CN" sz="1335" dirty="0" err="1">
                <a:solidFill>
                  <a:srgbClr val="FFFFFF"/>
                </a:solidFill>
                <a:latin typeface="微软雅黑" pitchFamily="34" charset="-122"/>
                <a:ea typeface="微软雅黑" pitchFamily="34" charset="-122"/>
                <a:cs typeface="Segoe UI Light"/>
              </a:rPr>
              <a:t>cn.bing.com</a:t>
            </a: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prstClr val="white"/>
                </a:solidFill>
                <a:latin typeface="微软雅黑" pitchFamily="34" charset="-122"/>
                <a:ea typeface="微软雅黑" pitchFamily="34" charset="-122"/>
              </a:rPr>
              <a:t>互联网是一个开放共享的平台</a:t>
            </a:r>
          </a:p>
          <a:p>
            <a:pPr defTabSz="608965">
              <a:lnSpc>
                <a:spcPct val="130000"/>
              </a:lnSpc>
            </a:pPr>
            <a:r>
              <a:rPr lang="zh-CN" altLang="en-US" sz="1335" dirty="0">
                <a:solidFill>
                  <a:prstClr val="white"/>
                </a:solidFill>
                <a:latin typeface="微软雅黑" pitchFamily="34" charset="-122"/>
                <a:ea typeface="微软雅黑" pitchFamily="34" charset="-122"/>
                <a:cs typeface="Segoe UI" pitchFamily="34" charset="0"/>
              </a:rPr>
              <a:t>Office</a:t>
            </a:r>
            <a:r>
              <a:rPr lang="en-US" altLang="zh-CN" sz="1335" dirty="0">
                <a:solidFill>
                  <a:prstClr val="white"/>
                </a:solidFill>
                <a:latin typeface="微软雅黑" pitchFamily="34" charset="-122"/>
                <a:ea typeface="微软雅黑" pitchFamily="34" charset="-122"/>
                <a:cs typeface="Segoe UI" pitchFamily="34" charset="0"/>
              </a:rPr>
              <a:t>PLUS</a:t>
            </a:r>
            <a:r>
              <a:rPr lang="en-US" altLang="zh-CN" sz="1335" dirty="0">
                <a:solidFill>
                  <a:prstClr val="white"/>
                </a:solidFill>
                <a:latin typeface="微软雅黑" pitchFamily="34" charset="-122"/>
                <a:ea typeface="微软雅黑" pitchFamily="34" charset="-122"/>
              </a:rPr>
              <a:t> </a:t>
            </a:r>
            <a:r>
              <a:rPr lang="zh-CN" altLang="en-US" sz="1335" dirty="0">
                <a:solidFill>
                  <a:prstClr val="white"/>
                </a:solidFill>
                <a:latin typeface="微软雅黑" pitchFamily="34" charset="-122"/>
                <a:ea typeface="微软雅黑" pitchFamily="34" charset="-122"/>
              </a:rPr>
              <a:t>部分设计灵感与元素来源于网络</a:t>
            </a:r>
          </a:p>
          <a:p>
            <a:pPr defTabSz="608965">
              <a:lnSpc>
                <a:spcPct val="130000"/>
              </a:lnSpc>
            </a:pPr>
            <a:r>
              <a:rPr lang="zh-CN" altLang="en-US" sz="1335" dirty="0">
                <a:solidFill>
                  <a:prstClr val="white"/>
                </a:solidFill>
                <a:latin typeface="微软雅黑" pitchFamily="34" charset="-122"/>
                <a:ea typeface="微软雅黑" pitchFamily="34" charset="-122"/>
              </a:rPr>
              <a:t>如有建议请联系officeplus@microsoft.com</a:t>
            </a:r>
            <a:endParaRPr lang="en-US" altLang="zh-CN" sz="1335" dirty="0">
              <a:solidFill>
                <a:srgbClr val="FFFFFF"/>
              </a:solidFill>
              <a:latin typeface="微软雅黑" pitchFamily="34" charset="-122"/>
              <a:ea typeface="微软雅黑"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a:cs typeface="Segoe UI Light"/>
              </a:rPr>
              <a:t>OfficePLUS</a:t>
            </a:r>
            <a:endParaRPr lang="zh-CN" altLang="en-US" sz="1065" dirty="0">
              <a:solidFill>
                <a:srgbClr val="FFFFFF"/>
              </a:solidFill>
              <a:latin typeface="Segoe UI Light"/>
              <a:cs typeface="Segoe UI Light"/>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63F49CE-B5B0-E242-8585-3DC8F2872AF5}" type="datetime1">
              <a:rPr lang="zh-CN" altLang="en-US" smtClean="0"/>
              <a:t>2017/7/23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1429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itchFamily="34" charset="-122"/>
                <a:ea typeface="微软雅黑" pitchFamily="34" charset="-122"/>
              </a:rPr>
              <a:t>点击</a:t>
            </a:r>
            <a:r>
              <a:rPr kumimoji="1" lang="en-US" altLang="zh-CN" sz="1335" dirty="0">
                <a:solidFill>
                  <a:schemeClr val="tx1">
                    <a:lumMod val="75000"/>
                    <a:lumOff val="25000"/>
                  </a:schemeClr>
                </a:solidFill>
                <a:latin typeface="微软雅黑" pitchFamily="34" charset="-122"/>
                <a:ea typeface="微软雅黑" pitchFamily="34" charset="-122"/>
              </a:rPr>
              <a:t>Logo</a:t>
            </a:r>
            <a:r>
              <a:rPr kumimoji="1" lang="zh-CN" altLang="en-US" sz="1335" dirty="0">
                <a:solidFill>
                  <a:schemeClr val="tx1">
                    <a:lumMod val="75000"/>
                    <a:lumOff val="25000"/>
                  </a:schemeClr>
                </a:solidFill>
                <a:latin typeface="微软雅黑" pitchFamily="34" charset="-122"/>
                <a:ea typeface="微软雅黑" pitchFamily="34" charset="-122"/>
              </a:rPr>
              <a:t>获取更多优质模板（放映模式</a:t>
            </a:r>
            <a:r>
              <a:rPr kumimoji="1" lang="zh-CN" altLang="en-US" sz="1335" dirty="0">
                <a:solidFill>
                  <a:schemeClr val="tx1">
                    <a:lumMod val="75000"/>
                    <a:lumOff val="25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7F7A0CF-D0F7-2D47-82A2-4C845F8E92A6}" type="datetime1">
              <a:rPr lang="zh-CN" altLang="en-US" smtClean="0"/>
              <a:t>2017/7/23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68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E8F271A5-BE88-D441-AACF-C86A1F75AECC}" type="datetime1">
              <a:rPr lang="zh-CN" altLang="en-US" smtClean="0"/>
              <a:t>2017/7/23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41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F5D60D2-1862-DB4B-AACB-ABB7E675BC89}" type="datetime1">
              <a:rPr lang="zh-CN" altLang="en-US" smtClean="0"/>
              <a:t>2017/7/23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7435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7B721792-229E-EA41-AE81-DF123B2C044E}" type="datetime1">
              <a:rPr lang="zh-CN" altLang="en-US" smtClean="0"/>
              <a:t>2017/7/23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29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03FC8C-D72C-4346-96BB-B02296B8A28E}" type="datetime1">
              <a:rPr lang="zh-CN" altLang="en-US" smtClean="0"/>
              <a:t>2017/7/23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5808305"/>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6.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2.jpg"/><Relationship Id="rId43" Type="http://schemas.openxmlformats.org/officeDocument/2006/relationships/image" Target="../media/image3.png"/><Relationship Id="rId44" Type="http://schemas.openxmlformats.org/officeDocument/2006/relationships/image" Target="../media/image4.png"/><Relationship Id="rId4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B99EA91-BD62-B840-83DE-5ED815A55F7E}" type="datetime1">
              <a:rPr lang="zh-CN" altLang="en-US" smtClean="0"/>
              <a:t>2017/7/23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61614621"/>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50" r:id="rId36"/>
    <p:sldLayoutId id="2147483651" r:id="rId37"/>
    <p:sldLayoutId id="2147483652" r:id="rId38"/>
    <p:sldLayoutId id="2147483656" r:id="rId39"/>
    <p:sldLayoutId id="2147483657" r:id="rId40"/>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diagramData" Target="../diagrams/data7.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39.png"/><Relationship Id="rId9" Type="http://schemas.openxmlformats.org/officeDocument/2006/relationships/image" Target="../media/image41.png"/><Relationship Id="rId10" Type="http://schemas.openxmlformats.org/officeDocument/2006/relationships/image" Target="../media/image42.png"/></Relationships>
</file>

<file path=ppt/slides/_rels/slide14.xml.rels><?xml version="1.0" encoding="UTF-8" standalone="yes"?>
<Relationships xmlns="http://schemas.openxmlformats.org/package/2006/relationships"><Relationship Id="rId11" Type="http://schemas.openxmlformats.org/officeDocument/2006/relationships/diagramData" Target="../diagrams/data8.xml"/><Relationship Id="rId12" Type="http://schemas.openxmlformats.org/officeDocument/2006/relationships/diagramLayout" Target="../diagrams/layout7.xml"/><Relationship Id="rId13" Type="http://schemas.openxmlformats.org/officeDocument/2006/relationships/diagramQuickStyle" Target="../diagrams/quickStyle7.xml"/><Relationship Id="rId14" Type="http://schemas.openxmlformats.org/officeDocument/2006/relationships/diagramColors" Target="../diagrams/colors7.xml"/><Relationship Id="rId15"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2.png"/><Relationship Id="rId16"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19.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image" Target="../media/image95.png"/><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image" Target="../media/image118.png"/><Relationship Id="rId13" Type="http://schemas.openxmlformats.org/officeDocument/2006/relationships/image" Target="../media/image119.png"/><Relationship Id="rId14" Type="http://schemas.openxmlformats.org/officeDocument/2006/relationships/image" Target="../media/image120.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70.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diagramData" Target="../diagrams/data5.xml"/><Relationship Id="rId14" Type="http://schemas.openxmlformats.org/officeDocument/2006/relationships/diagramLayout" Target="../diagrams/layout4.xml"/><Relationship Id="rId15" Type="http://schemas.openxmlformats.org/officeDocument/2006/relationships/diagramQuickStyle" Target="../diagrams/quickStyle4.xml"/><Relationship Id="rId16" Type="http://schemas.openxmlformats.org/officeDocument/2006/relationships/diagramColors" Target="../diagrams/colors4.xml"/><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85950" y="4472022"/>
            <a:ext cx="8420098" cy="584771"/>
          </a:xfrm>
          <a:prstGeom prst="rect">
            <a:avLst/>
          </a:prstGeom>
        </p:spPr>
        <p:txBody>
          <a:bodyPr wrap="square" lIns="91436" tIns="45718" rIns="91436" bIns="45718">
            <a:spAutoFit/>
          </a:bodyPr>
          <a:lstStyle/>
          <a:p>
            <a:pPr algn="ctr"/>
            <a:r>
              <a:rPr lang="en-US" altLang="zh-CN" sz="3200" b="1" dirty="0" smtClean="0">
                <a:solidFill>
                  <a:srgbClr val="FFC000"/>
                </a:solidFill>
                <a:latin typeface="STXinwei" charset="-122"/>
                <a:ea typeface="STXinwei" charset="-122"/>
                <a:cs typeface="STXinwei" charset="-122"/>
              </a:rPr>
              <a:t>Reporter</a:t>
            </a:r>
            <a:r>
              <a:rPr lang="zh-CN" altLang="en-US" sz="3200" b="1" dirty="0" smtClean="0">
                <a:solidFill>
                  <a:srgbClr val="FFC000"/>
                </a:solidFill>
                <a:latin typeface="STXinwei" charset="-122"/>
                <a:ea typeface="STXinwei" charset="-122"/>
                <a:cs typeface="STXinwei" charset="-122"/>
              </a:rPr>
              <a:t>：</a:t>
            </a:r>
            <a:r>
              <a:rPr lang="en-US" altLang="zh-CN" sz="3200" b="1" dirty="0" err="1" smtClean="0">
                <a:solidFill>
                  <a:srgbClr val="FFC000"/>
                </a:solidFill>
                <a:latin typeface="STXinwei" charset="-122"/>
                <a:ea typeface="STXinwei" charset="-122"/>
                <a:cs typeface="STXinwei" charset="-122"/>
              </a:rPr>
              <a:t>Jackokie</a:t>
            </a:r>
            <a:r>
              <a:rPr lang="zh-CN" altLang="en-US" sz="3200" b="1" dirty="0" smtClean="0">
                <a:solidFill>
                  <a:srgbClr val="FFC000"/>
                </a:solidFill>
                <a:latin typeface="STXinwei" charset="-122"/>
                <a:ea typeface="STXinwei" charset="-122"/>
                <a:cs typeface="STXinwei" charset="-122"/>
              </a:rPr>
              <a:t> </a:t>
            </a:r>
            <a:r>
              <a:rPr lang="en-US" altLang="zh-CN" sz="3200" b="1" dirty="0" smtClean="0">
                <a:solidFill>
                  <a:srgbClr val="FFC000"/>
                </a:solidFill>
                <a:latin typeface="STXinwei" charset="-122"/>
                <a:ea typeface="STXinwei" charset="-122"/>
                <a:cs typeface="STXinwei" charset="-122"/>
              </a:rPr>
              <a:t>Zhao</a:t>
            </a:r>
            <a:endParaRPr lang="zh-CN" altLang="en-US" sz="3200" b="1" dirty="0">
              <a:solidFill>
                <a:srgbClr val="FFC000"/>
              </a:solidFill>
              <a:latin typeface="STXinwei" charset="-122"/>
              <a:ea typeface="STXinwei" charset="-122"/>
              <a:cs typeface="STXinwei" charset="-122"/>
            </a:endParaRPr>
          </a:p>
        </p:txBody>
      </p:sp>
      <p:sp>
        <p:nvSpPr>
          <p:cNvPr id="7" name="文本框 6"/>
          <p:cNvSpPr txBox="1"/>
          <p:nvPr/>
        </p:nvSpPr>
        <p:spPr>
          <a:xfrm>
            <a:off x="0" y="2051957"/>
            <a:ext cx="12191998" cy="2123658"/>
          </a:xfrm>
          <a:prstGeom prst="rect">
            <a:avLst/>
          </a:prstGeom>
          <a:noFill/>
        </p:spPr>
        <p:txBody>
          <a:bodyPr wrap="square" rtlCol="0">
            <a:spAutoFit/>
          </a:bodyPr>
          <a:lstStyle/>
          <a:p>
            <a:pPr algn="ctr">
              <a:lnSpc>
                <a:spcPct val="150000"/>
              </a:lnSpc>
            </a:pPr>
            <a:r>
              <a:rPr lang="en-US" altLang="zh-CN" sz="4400" b="1" dirty="0" smtClean="0"/>
              <a:t>Deep</a:t>
            </a:r>
            <a:r>
              <a:rPr lang="zh-CN" altLang="en-US" sz="4400" b="1" dirty="0" smtClean="0"/>
              <a:t> </a:t>
            </a:r>
            <a:r>
              <a:rPr lang="en-US" altLang="zh-CN" sz="4400" b="1" dirty="0" smtClean="0"/>
              <a:t>Learning</a:t>
            </a:r>
            <a:r>
              <a:rPr lang="zh-CN" altLang="en-US" sz="4400" b="1" dirty="0" smtClean="0"/>
              <a:t> </a:t>
            </a:r>
            <a:r>
              <a:rPr lang="en-US" altLang="zh-CN" sz="4400" b="1" dirty="0" smtClean="0"/>
              <a:t>in</a:t>
            </a:r>
            <a:r>
              <a:rPr lang="zh-CN" altLang="en-US" sz="4400" b="1" dirty="0" smtClean="0"/>
              <a:t> </a:t>
            </a:r>
            <a:r>
              <a:rPr lang="en-US" altLang="zh-CN" sz="4400" b="1" dirty="0" smtClean="0"/>
              <a:t>Action</a:t>
            </a:r>
            <a:endParaRPr lang="en-US" altLang="zh-CN" sz="4400" b="1" dirty="0"/>
          </a:p>
          <a:p>
            <a:pPr algn="ctr">
              <a:lnSpc>
                <a:spcPct val="150000"/>
              </a:lnSpc>
            </a:pPr>
            <a:r>
              <a:rPr lang="en-US" altLang="zh-CN" sz="4400" b="1" dirty="0" smtClean="0"/>
              <a:t>Word2Vec</a:t>
            </a:r>
            <a:endParaRPr lang="en-US" altLang="zh-CN" sz="4400" dirty="0"/>
          </a:p>
        </p:txBody>
      </p:sp>
      <p:sp>
        <p:nvSpPr>
          <p:cNvPr id="6" name="幻灯片编号占位符 5"/>
          <p:cNvSpPr>
            <a:spLocks noGrp="1"/>
          </p:cNvSpPr>
          <p:nvPr>
            <p:ph type="sldNum" sz="quarter" idx="12"/>
          </p:nvPr>
        </p:nvSpPr>
        <p:spPr/>
        <p:txBody>
          <a:bodyPr/>
          <a:lstStyle/>
          <a:p>
            <a:fld id="{D57F1E4F-1CFF-5643-939E-02111984F565}" type="slidenum">
              <a:rPr lang="en-US" smtClean="0"/>
              <a:t>0</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2.3</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Huffman</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a:t>
            </a:r>
            <a:r>
              <a:rPr lang="en-US" altLang="zh-CN" sz="3200" b="1" dirty="0" smtClean="0">
                <a:latin typeface="Yuanti SC" charset="-122"/>
                <a:ea typeface="Yuanti SC" charset="-122"/>
                <a:cs typeface="Yuanti SC" charset="-122"/>
              </a:rPr>
              <a:t>oding</a:t>
            </a:r>
            <a:endParaRPr lang="zh-CN" altLang="en-US" sz="3200" b="1" dirty="0">
              <a:latin typeface="Yuanti SC" charset="-122"/>
              <a:ea typeface="Yuanti SC" charset="-122"/>
              <a:cs typeface="Yuanti SC" charset="-122"/>
            </a:endParaRPr>
          </a:p>
        </p:txBody>
      </p:sp>
      <p:sp>
        <p:nvSpPr>
          <p:cNvPr id="4" name="矩形 3"/>
          <p:cNvSpPr/>
          <p:nvPr/>
        </p:nvSpPr>
        <p:spPr>
          <a:xfrm>
            <a:off x="824651" y="973191"/>
            <a:ext cx="4007327" cy="461665"/>
          </a:xfrm>
          <a:prstGeom prst="rect">
            <a:avLst/>
          </a:prstGeom>
          <a:noFill/>
        </p:spPr>
        <p:txBody>
          <a:bodyPr wrap="square" lIns="91440" tIns="45720" rIns="91440" bIns="45720">
            <a:spAutoFit/>
          </a:bodyPr>
          <a:lstStyle/>
          <a:p>
            <a:pPr algn="ct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Coding</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graphicFrame>
        <p:nvGraphicFramePr>
          <p:cNvPr id="2" name="图表 1"/>
          <p:cNvGraphicFramePr/>
          <p:nvPr>
            <p:extLst>
              <p:ext uri="{D42A27DB-BD31-4B8C-83A1-F6EECF244321}">
                <p14:modId xmlns:p14="http://schemas.microsoft.com/office/powerpoint/2010/main" val="588336244"/>
              </p:ext>
            </p:extLst>
          </p:nvPr>
        </p:nvGraphicFramePr>
        <p:xfrm>
          <a:off x="2496569" y="3421159"/>
          <a:ext cx="3290048" cy="1136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1030840" y="2243520"/>
            <a:ext cx="1201270" cy="358588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1" name="文本框 10"/>
          <p:cNvSpPr txBox="1"/>
          <p:nvPr/>
        </p:nvSpPr>
        <p:spPr>
          <a:xfrm>
            <a:off x="1344377" y="2328301"/>
            <a:ext cx="574196" cy="3416320"/>
          </a:xfrm>
          <a:prstGeom prst="rect">
            <a:avLst/>
          </a:prstGeom>
          <a:noFill/>
        </p:spPr>
        <p:txBody>
          <a:bodyPr wrap="none" rtlCol="0">
            <a:spAutoFit/>
          </a:bodyPr>
          <a:lstStyle/>
          <a:p>
            <a:pPr>
              <a:lnSpc>
                <a:spcPct val="150000"/>
              </a:lnSpc>
            </a:pPr>
            <a:r>
              <a:rPr kumimoji="1" lang="en-US" altLang="zh-CN" b="1" dirty="0" smtClean="0"/>
              <a:t>000</a:t>
            </a:r>
          </a:p>
          <a:p>
            <a:pPr>
              <a:lnSpc>
                <a:spcPct val="150000"/>
              </a:lnSpc>
            </a:pPr>
            <a:r>
              <a:rPr kumimoji="1" lang="en-US" altLang="zh-CN" b="1" dirty="0" smtClean="0"/>
              <a:t>001</a:t>
            </a:r>
          </a:p>
          <a:p>
            <a:pPr>
              <a:lnSpc>
                <a:spcPct val="150000"/>
              </a:lnSpc>
            </a:pPr>
            <a:r>
              <a:rPr kumimoji="1" lang="en-US" altLang="zh-CN" b="1" dirty="0" smtClean="0"/>
              <a:t>010</a:t>
            </a:r>
          </a:p>
          <a:p>
            <a:pPr>
              <a:lnSpc>
                <a:spcPct val="150000"/>
              </a:lnSpc>
            </a:pPr>
            <a:r>
              <a:rPr kumimoji="1" lang="en-US" altLang="zh-CN" b="1" dirty="0" smtClean="0"/>
              <a:t>011</a:t>
            </a:r>
          </a:p>
          <a:p>
            <a:pPr>
              <a:lnSpc>
                <a:spcPct val="150000"/>
              </a:lnSpc>
            </a:pPr>
            <a:r>
              <a:rPr kumimoji="1" lang="en-US" altLang="zh-CN" b="1" dirty="0" smtClean="0"/>
              <a:t>100</a:t>
            </a:r>
          </a:p>
          <a:p>
            <a:pPr>
              <a:lnSpc>
                <a:spcPct val="150000"/>
              </a:lnSpc>
            </a:pPr>
            <a:r>
              <a:rPr kumimoji="1" lang="en-US" altLang="zh-CN" b="1" dirty="0" smtClean="0"/>
              <a:t>101</a:t>
            </a:r>
          </a:p>
          <a:p>
            <a:pPr>
              <a:lnSpc>
                <a:spcPct val="150000"/>
              </a:lnSpc>
            </a:pPr>
            <a:r>
              <a:rPr kumimoji="1" lang="en-US" altLang="zh-CN" b="1" dirty="0" smtClean="0"/>
              <a:t>110</a:t>
            </a:r>
          </a:p>
          <a:p>
            <a:pPr>
              <a:lnSpc>
                <a:spcPct val="150000"/>
              </a:lnSpc>
            </a:pPr>
            <a:r>
              <a:rPr kumimoji="1" lang="en-US" altLang="zh-CN" b="1" dirty="0" smtClean="0"/>
              <a:t>111</a:t>
            </a:r>
          </a:p>
        </p:txBody>
      </p:sp>
      <p:sp>
        <p:nvSpPr>
          <p:cNvPr id="13" name="圆角矩形 12"/>
          <p:cNvSpPr/>
          <p:nvPr/>
        </p:nvSpPr>
        <p:spPr>
          <a:xfrm>
            <a:off x="5864306" y="2009285"/>
            <a:ext cx="1201270" cy="2779059"/>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4" name="文本框 13"/>
          <p:cNvSpPr txBox="1"/>
          <p:nvPr/>
        </p:nvSpPr>
        <p:spPr>
          <a:xfrm>
            <a:off x="6179970" y="2094066"/>
            <a:ext cx="704039" cy="2585323"/>
          </a:xfrm>
          <a:prstGeom prst="rect">
            <a:avLst/>
          </a:prstGeom>
          <a:noFill/>
        </p:spPr>
        <p:txBody>
          <a:bodyPr wrap="none" rtlCol="0">
            <a:spAutoFit/>
          </a:bodyPr>
          <a:lstStyle/>
          <a:p>
            <a:pPr>
              <a:lnSpc>
                <a:spcPct val="150000"/>
              </a:lnSpc>
            </a:pPr>
            <a:r>
              <a:rPr kumimoji="1" lang="en-US" altLang="zh-CN" b="1" dirty="0" smtClean="0"/>
              <a:t>0</a:t>
            </a:r>
          </a:p>
          <a:p>
            <a:pPr>
              <a:lnSpc>
                <a:spcPct val="150000"/>
              </a:lnSpc>
            </a:pPr>
            <a:r>
              <a:rPr kumimoji="1" lang="en-US" altLang="zh-CN" b="1" dirty="0" smtClean="0"/>
              <a:t>111</a:t>
            </a:r>
          </a:p>
          <a:p>
            <a:pPr>
              <a:lnSpc>
                <a:spcPct val="150000"/>
              </a:lnSpc>
            </a:pPr>
            <a:r>
              <a:rPr kumimoji="1" lang="en-US" altLang="zh-CN" b="1" dirty="0" smtClean="0"/>
              <a:t>110</a:t>
            </a:r>
          </a:p>
          <a:p>
            <a:pPr>
              <a:lnSpc>
                <a:spcPct val="150000"/>
              </a:lnSpc>
            </a:pPr>
            <a:r>
              <a:rPr kumimoji="1" lang="en-US" altLang="zh-CN" b="1" dirty="0" smtClean="0"/>
              <a:t>101</a:t>
            </a:r>
          </a:p>
          <a:p>
            <a:pPr>
              <a:lnSpc>
                <a:spcPct val="150000"/>
              </a:lnSpc>
            </a:pPr>
            <a:r>
              <a:rPr kumimoji="1" lang="en-US" altLang="zh-CN" b="1" dirty="0" smtClean="0"/>
              <a:t>1001</a:t>
            </a:r>
          </a:p>
          <a:p>
            <a:pPr>
              <a:lnSpc>
                <a:spcPct val="150000"/>
              </a:lnSpc>
            </a:pPr>
            <a:r>
              <a:rPr kumimoji="1" lang="en-US" altLang="zh-CN" b="1" dirty="0" smtClean="0"/>
              <a:t>1000</a:t>
            </a:r>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0376" y="1909508"/>
            <a:ext cx="3057086" cy="2839345"/>
          </a:xfrm>
          <a:prstGeom prst="rect">
            <a:avLst/>
          </a:prstGeom>
        </p:spPr>
      </p:pic>
      <p:sp>
        <p:nvSpPr>
          <p:cNvPr id="16" name="矩形 15"/>
          <p:cNvSpPr/>
          <p:nvPr/>
        </p:nvSpPr>
        <p:spPr>
          <a:xfrm>
            <a:off x="6085024" y="4833634"/>
            <a:ext cx="4903542" cy="1384995"/>
          </a:xfrm>
          <a:prstGeom prst="rect">
            <a:avLst/>
          </a:prstGeom>
          <a:noFill/>
        </p:spPr>
        <p:txBody>
          <a:bodyPr wrap="square" lIns="91440" tIns="45720" rIns="91440" bIns="45720">
            <a:spAutoFit/>
          </a:bodyPr>
          <a:lstStyle/>
          <a:p>
            <a:pPr>
              <a:lnSpc>
                <a:spcPct val="150000"/>
              </a:lnSpc>
            </a:pPr>
            <a:r>
              <a:rPr lang="en-US" altLang="zh-CN" sz="1400" b="1" dirty="0" smtClean="0">
                <a:ln w="0"/>
                <a:solidFill>
                  <a:srgbClr val="E4FC04"/>
                </a:solidFill>
                <a:effectLst>
                  <a:outerShdw blurRad="38100" dist="25400" dir="5400000" algn="ctr" rotWithShape="0">
                    <a:srgbClr val="6E747A">
                      <a:alpha val="43000"/>
                    </a:srgbClr>
                  </a:outerShdw>
                </a:effectLst>
              </a:rPr>
              <a:t>&lt;0&gt;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The</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min</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length</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of</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Delivery</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Message.</a:t>
            </a:r>
            <a:endParaRPr lang="en-US" altLang="zh-CN" sz="1400" b="1" cap="none" spc="0" dirty="0" smtClean="0">
              <a:ln w="0"/>
              <a:solidFill>
                <a:srgbClr val="E4FC04"/>
              </a:solidFill>
              <a:effectLst>
                <a:outerShdw blurRad="38100" dist="25400" dir="5400000" algn="ctr" rotWithShape="0">
                  <a:srgbClr val="6E747A">
                    <a:alpha val="43000"/>
                  </a:srgbClr>
                </a:outerShdw>
              </a:effectLst>
            </a:endParaRPr>
          </a:p>
          <a:p>
            <a:pPr>
              <a:lnSpc>
                <a:spcPct val="150000"/>
              </a:lnSpc>
            </a:pPr>
            <a:r>
              <a:rPr lang="en-US" altLang="zh-CN" sz="1400" b="1" cap="none" spc="0" dirty="0" smtClean="0">
                <a:ln w="0"/>
                <a:solidFill>
                  <a:srgbClr val="E4FC04"/>
                </a:solidFill>
                <a:effectLst>
                  <a:outerShdw blurRad="38100" dist="25400" dir="5400000" algn="ctr" rotWithShape="0">
                    <a:srgbClr val="6E747A">
                      <a:alpha val="43000"/>
                    </a:srgbClr>
                  </a:outerShdw>
                </a:effectLst>
              </a:rPr>
              <a:t>&lt;1&gt;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Node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weight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is</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the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frequency</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of</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leaf</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appearance.</a:t>
            </a:r>
          </a:p>
          <a:p>
            <a:pPr>
              <a:lnSpc>
                <a:spcPct val="150000"/>
              </a:lnSpc>
            </a:pPr>
            <a:r>
              <a:rPr lang="en-US" altLang="zh-CN" sz="1400" b="1" cap="none" spc="0" dirty="0" smtClean="0">
                <a:ln w="0"/>
                <a:solidFill>
                  <a:srgbClr val="E4FC04"/>
                </a:solidFill>
                <a:effectLst>
                  <a:outerShdw blurRad="38100" dist="25400" dir="5400000" algn="ctr" rotWithShape="0">
                    <a:srgbClr val="6E747A">
                      <a:alpha val="43000"/>
                    </a:srgbClr>
                  </a:outerShdw>
                </a:effectLst>
              </a:rPr>
              <a:t>&lt;2&gt;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1</a:t>
            </a:r>
            <a:r>
              <a:rPr lang="en-US" altLang="zh-CN" sz="1400" b="1" cap="none" spc="0" dirty="0" smtClean="0">
                <a:ln w="0"/>
                <a:solidFill>
                  <a:srgbClr val="E4FC04"/>
                </a:solidFill>
                <a:effectLst>
                  <a:outerShdw blurRad="38100" dist="25400" dir="5400000" algn="ctr" rotWithShape="0">
                    <a:srgbClr val="6E747A">
                      <a:alpha val="43000"/>
                    </a:srgbClr>
                  </a:outerShdw>
                </a:effectLst>
                <a:sym typeface="Wingdings"/>
              </a:rPr>
              <a: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Node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with</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a</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higher</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weight(Left).</a:t>
            </a:r>
          </a:p>
          <a:p>
            <a:pPr>
              <a:lnSpc>
                <a:spcPct val="150000"/>
              </a:lnSpc>
            </a:pPr>
            <a:r>
              <a:rPr lang="en-US" altLang="zh-CN" sz="1400" b="1" dirty="0" smtClean="0">
                <a:ln w="0"/>
                <a:solidFill>
                  <a:srgbClr val="E4FC04"/>
                </a:solidFill>
                <a:effectLst>
                  <a:outerShdw blurRad="38100" dist="25400" dir="5400000" algn="ctr" rotWithShape="0">
                    <a:srgbClr val="6E747A">
                      <a:alpha val="43000"/>
                    </a:srgbClr>
                  </a:outerShdw>
                </a:effectLst>
              </a:rPr>
              <a:t>&lt;3&gt;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0</a:t>
            </a:r>
            <a:r>
              <a:rPr lang="en-US" altLang="zh-CN" sz="1400" b="1" dirty="0" smtClean="0">
                <a:ln w="0"/>
                <a:solidFill>
                  <a:srgbClr val="E4FC04"/>
                </a:solidFill>
                <a:effectLst>
                  <a:outerShdw blurRad="38100" dist="25400" dir="5400000" algn="ctr" rotWithShape="0">
                    <a:srgbClr val="6E747A">
                      <a:alpha val="43000"/>
                    </a:srgbClr>
                  </a:outerShdw>
                </a:effectLst>
                <a:sym typeface="Wingdings"/>
              </a:rPr>
              <a: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Node</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with</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a</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lower</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weight(Right).</a:t>
            </a:r>
            <a:endParaRPr lang="zh-CN" altLang="en-US" sz="1400" b="1" cap="none" spc="0" dirty="0">
              <a:ln w="0"/>
              <a:solidFill>
                <a:srgbClr val="E4FC04"/>
              </a:solidFill>
              <a:effectLst>
                <a:outerShdw blurRad="38100" dist="25400" dir="5400000" algn="ctr" rotWithShape="0">
                  <a:srgbClr val="6E747A">
                    <a:alpha val="43000"/>
                  </a:srgbClr>
                </a:outerShdw>
              </a:effectLst>
            </a:endParaRPr>
          </a:p>
        </p:txBody>
      </p:sp>
      <p:sp>
        <p:nvSpPr>
          <p:cNvPr id="3" name="幻灯片编号占位符 2"/>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41503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6401998" y="3656161"/>
            <a:ext cx="4554605" cy="26888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圆角矩形 31"/>
          <p:cNvSpPr/>
          <p:nvPr/>
        </p:nvSpPr>
        <p:spPr>
          <a:xfrm>
            <a:off x="577827" y="1117607"/>
            <a:ext cx="5554032" cy="24131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p:cNvSpPr/>
          <p:nvPr/>
        </p:nvSpPr>
        <p:spPr>
          <a:xfrm>
            <a:off x="577827" y="3632083"/>
            <a:ext cx="5554032" cy="26888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p:cNvSpPr/>
          <p:nvPr/>
        </p:nvSpPr>
        <p:spPr>
          <a:xfrm>
            <a:off x="6401998" y="1117607"/>
            <a:ext cx="4554605" cy="240982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p:cNvSpPr/>
          <p:nvPr/>
        </p:nvSpPr>
        <p:spPr>
          <a:xfrm>
            <a:off x="1081612" y="1242624"/>
            <a:ext cx="4081695" cy="160492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effectLst>
                <a:glow rad="63500">
                  <a:schemeClr val="accent1">
                    <a:satMod val="175000"/>
                    <a:alpha val="40000"/>
                  </a:schemeClr>
                </a:glow>
              </a:effectLst>
            </a:endParaRPr>
          </a:p>
        </p:txBody>
      </p:sp>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2.4</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Statistical</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Language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4" name="矩形 3"/>
          <p:cNvSpPr/>
          <p:nvPr/>
        </p:nvSpPr>
        <p:spPr>
          <a:xfrm>
            <a:off x="1255281" y="1855099"/>
            <a:ext cx="3095720" cy="369332"/>
          </a:xfrm>
          <a:prstGeom prst="rect">
            <a:avLst/>
          </a:prstGeom>
        </p:spPr>
        <p:txBody>
          <a:bodyPr wrap="none">
            <a:spAutoFit/>
          </a:bodyPr>
          <a:lstStyle/>
          <a:p>
            <a:pPr algn="ctr"/>
            <a:r>
              <a:rPr lang="en-US" altLang="zh-CN" b="1" dirty="0" smtClean="0">
                <a:ln w="10160">
                  <a:solidFill>
                    <a:schemeClr val="accent5"/>
                  </a:solidFill>
                  <a:prstDash val="solid"/>
                </a:ln>
                <a:solidFill>
                  <a:srgbClr val="0070C0"/>
                </a:solidFill>
                <a:effectLst>
                  <a:outerShdw blurRad="38100" dist="22860" dir="5400000" algn="tl" rotWithShape="0">
                    <a:srgbClr val="000000">
                      <a:alpha val="30000"/>
                    </a:srgbClr>
                  </a:outerShdw>
                </a:effectLst>
              </a:rPr>
              <a:t>Voice</a:t>
            </a:r>
            <a:r>
              <a:rPr lang="zh-CN" altLang="en-US" b="1" dirty="0" smtClean="0">
                <a:ln w="10160">
                  <a:solidFill>
                    <a:schemeClr val="accent5"/>
                  </a:solidFill>
                  <a:prstDash val="solid"/>
                </a:ln>
                <a:solidFill>
                  <a:srgbClr val="0070C0"/>
                </a:solidFill>
                <a:effectLst>
                  <a:outerShdw blurRad="38100" dist="22860" dir="5400000" algn="tl" rotWithShape="0">
                    <a:srgbClr val="000000">
                      <a:alpha val="30000"/>
                    </a:srgbClr>
                  </a:outerShdw>
                </a:effectLst>
              </a:rPr>
              <a:t> </a:t>
            </a:r>
            <a:r>
              <a:rPr lang="en-US" altLang="zh-CN" b="1" dirty="0" smtClean="0">
                <a:ln w="10160">
                  <a:solidFill>
                    <a:schemeClr val="accent5"/>
                  </a:solidFill>
                  <a:prstDash val="solid"/>
                </a:ln>
                <a:solidFill>
                  <a:srgbClr val="0070C0"/>
                </a:solidFill>
                <a:effectLst>
                  <a:outerShdw blurRad="38100" dist="22860" dir="5400000" algn="tl" rotWithShape="0">
                    <a:srgbClr val="000000">
                      <a:alpha val="30000"/>
                    </a:srgbClr>
                  </a:outerShdw>
                </a:effectLst>
              </a:rPr>
              <a:t>Recognition</a:t>
            </a:r>
            <a:r>
              <a:rPr lang="zh-CN" altLang="en-US" b="1" dirty="0" smtClean="0">
                <a:ln w="10160">
                  <a:solidFill>
                    <a:schemeClr val="accent5"/>
                  </a:solidFill>
                  <a:prstDash val="solid"/>
                </a:ln>
                <a:solidFill>
                  <a:srgbClr val="0070C0"/>
                </a:solidFill>
                <a:effectLst>
                  <a:outerShdw blurRad="38100" dist="22860" dir="5400000" algn="tl" rotWithShape="0">
                    <a:srgbClr val="000000">
                      <a:alpha val="30000"/>
                    </a:srgbClr>
                  </a:outerShdw>
                </a:effectLst>
              </a:rPr>
              <a:t> </a:t>
            </a:r>
            <a:r>
              <a:rPr lang="en-US" altLang="zh-CN" b="1" dirty="0" smtClean="0">
                <a:ln w="10160">
                  <a:solidFill>
                    <a:schemeClr val="accent5"/>
                  </a:solidFill>
                  <a:prstDash val="solid"/>
                </a:ln>
                <a:solidFill>
                  <a:srgbClr val="0070C0"/>
                </a:solidFill>
                <a:effectLst>
                  <a:outerShdw blurRad="38100" dist="22860" dir="5400000" algn="tl" rotWithShape="0">
                    <a:srgbClr val="000000">
                      <a:alpha val="30000"/>
                    </a:srgbClr>
                  </a:outerShdw>
                </a:effectLst>
              </a:rPr>
              <a:t>System</a:t>
            </a:r>
            <a:endParaRPr lang="zh-CN" altLang="en-US" b="1" dirty="0">
              <a:ln w="10160">
                <a:solidFill>
                  <a:schemeClr val="accent5"/>
                </a:solidFill>
                <a:prstDash val="solid"/>
              </a:ln>
              <a:solidFill>
                <a:srgbClr val="0070C0"/>
              </a:solidFill>
              <a:effectLst>
                <a:outerShdw blurRad="38100" dist="22860" dir="5400000" algn="tl" rotWithShape="0">
                  <a:srgbClr val="000000">
                    <a:alpha val="30000"/>
                  </a:srgbClr>
                </a:outerShdw>
              </a:effectLs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713" y="1302131"/>
            <a:ext cx="4134858" cy="68914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851" y="2210986"/>
            <a:ext cx="1485900" cy="3556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151" y="2722533"/>
            <a:ext cx="863600" cy="317500"/>
          </a:xfrm>
          <a:prstGeom prst="rect">
            <a:avLst/>
          </a:prstGeom>
        </p:spPr>
      </p:pic>
      <p:cxnSp>
        <p:nvCxnSpPr>
          <p:cNvPr id="11" name="直线连接符 10"/>
          <p:cNvCxnSpPr/>
          <p:nvPr/>
        </p:nvCxnSpPr>
        <p:spPr>
          <a:xfrm>
            <a:off x="8330871" y="2566586"/>
            <a:ext cx="2348753"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16" name="直线连接符 15"/>
          <p:cNvCxnSpPr/>
          <p:nvPr/>
        </p:nvCxnSpPr>
        <p:spPr>
          <a:xfrm>
            <a:off x="8330871" y="3013356"/>
            <a:ext cx="2348753"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4" name="矩形 13"/>
          <p:cNvSpPr/>
          <p:nvPr/>
        </p:nvSpPr>
        <p:spPr>
          <a:xfrm>
            <a:off x="8440692" y="2148390"/>
            <a:ext cx="2129109" cy="400110"/>
          </a:xfrm>
          <a:prstGeom prst="rect">
            <a:avLst/>
          </a:prstGeom>
          <a:noFill/>
        </p:spPr>
        <p:txBody>
          <a:bodyPr wrap="none" lIns="91440" tIns="45720" rIns="91440" bIns="45720">
            <a:spAutoFit/>
          </a:bodyPr>
          <a:lstStyle/>
          <a:p>
            <a:pPr algn="ctr"/>
            <a:r>
              <a:rPr lang="en-US" altLang="zh-CN" sz="2000" b="1" dirty="0">
                <a:ln w="0"/>
                <a:effectLst>
                  <a:outerShdw blurRad="38100" dist="25400" dir="5400000" algn="ctr" rotWithShape="0">
                    <a:srgbClr val="6E747A">
                      <a:alpha val="43000"/>
                    </a:srgbClr>
                  </a:outerShdw>
                </a:effectLst>
              </a:rPr>
              <a:t>Acoustic </a:t>
            </a:r>
            <a:r>
              <a:rPr lang="en-US" altLang="zh-CN" sz="2000" b="1" dirty="0" smtClean="0">
                <a:ln w="0"/>
                <a:effectLst>
                  <a:outerShdw blurRad="38100" dist="25400" dir="5400000" algn="ctr" rotWithShape="0">
                    <a:srgbClr val="6E747A">
                      <a:alpha val="43000"/>
                    </a:srgbClr>
                  </a:outerShdw>
                </a:effectLst>
              </a:rPr>
              <a:t>Model</a:t>
            </a:r>
            <a:endParaRPr lang="zh-CN" altLang="en-US" sz="2000" b="1" cap="none" spc="0" dirty="0">
              <a:ln w="0"/>
              <a:effectLst>
                <a:outerShdw blurRad="38100" dist="25400" dir="5400000" algn="ctr" rotWithShape="0">
                  <a:srgbClr val="6E747A">
                    <a:alpha val="43000"/>
                  </a:srgbClr>
                </a:outerShdw>
              </a:effectLst>
            </a:endParaRPr>
          </a:p>
        </p:txBody>
      </p:sp>
      <p:sp>
        <p:nvSpPr>
          <p:cNvPr id="17" name="矩形 16"/>
          <p:cNvSpPr/>
          <p:nvPr/>
        </p:nvSpPr>
        <p:spPr>
          <a:xfrm>
            <a:off x="8350926" y="2591532"/>
            <a:ext cx="2308645" cy="400110"/>
          </a:xfrm>
          <a:prstGeom prst="rect">
            <a:avLst/>
          </a:prstGeom>
          <a:noFill/>
        </p:spPr>
        <p:txBody>
          <a:bodyPr wrap="none" lIns="91440" tIns="45720" rIns="91440" bIns="45720">
            <a:spAutoFit/>
          </a:bodyPr>
          <a:lstStyle/>
          <a:p>
            <a:pPr algn="ctr"/>
            <a:r>
              <a:rPr lang="en-US" altLang="zh-CN" sz="2000" b="1" dirty="0" smtClean="0">
                <a:ln w="0"/>
                <a:effectLst>
                  <a:outerShdw blurRad="38100" dist="25400" dir="5400000" algn="ctr" rotWithShape="0">
                    <a:srgbClr val="6E747A">
                      <a:alpha val="43000"/>
                    </a:srgbClr>
                  </a:outerShdw>
                </a:effectLst>
              </a:rPr>
              <a:t>Language</a:t>
            </a:r>
            <a:r>
              <a:rPr lang="zh-CN" altLang="en-US" sz="2000" b="1" dirty="0" smtClean="0">
                <a:ln w="0"/>
                <a:effectLst>
                  <a:outerShdw blurRad="38100" dist="25400" dir="5400000" algn="ctr" rotWithShape="0">
                    <a:srgbClr val="6E747A">
                      <a:alpha val="43000"/>
                    </a:srgbClr>
                  </a:outerShdw>
                </a:effectLst>
              </a:rPr>
              <a:t> </a:t>
            </a:r>
            <a:r>
              <a:rPr lang="en-US" altLang="zh-CN" sz="2000" b="1" dirty="0">
                <a:ln w="0"/>
                <a:effectLst>
                  <a:outerShdw blurRad="38100" dist="25400" dir="5400000" algn="ctr" rotWithShape="0">
                    <a:srgbClr val="6E747A">
                      <a:alpha val="43000"/>
                    </a:srgbClr>
                  </a:outerShdw>
                </a:effectLst>
              </a:rPr>
              <a:t>M</a:t>
            </a:r>
            <a:r>
              <a:rPr lang="en-US" altLang="zh-CN" sz="2000" b="1" dirty="0" smtClean="0">
                <a:ln w="0"/>
                <a:effectLst>
                  <a:outerShdw blurRad="38100" dist="25400" dir="5400000" algn="ctr" rotWithShape="0">
                    <a:srgbClr val="6E747A">
                      <a:alpha val="43000"/>
                    </a:srgbClr>
                  </a:outerShdw>
                </a:effectLst>
              </a:rPr>
              <a:t>odel</a:t>
            </a:r>
            <a:endParaRPr lang="zh-CN" altLang="en-US" sz="2000" b="1" cap="none" spc="0" dirty="0">
              <a:ln w="0"/>
              <a:effectLst>
                <a:outerShdw blurRad="38100" dist="25400" dir="5400000" algn="ctr" rotWithShape="0">
                  <a:srgbClr val="6E747A">
                    <a:alpha val="43000"/>
                  </a:srgbClr>
                </a:outerShdw>
              </a:effectLst>
            </a:endParaRPr>
          </a:p>
        </p:txBody>
      </p:sp>
      <p:sp>
        <p:nvSpPr>
          <p:cNvPr id="18" name="椭圆 17"/>
          <p:cNvSpPr/>
          <p:nvPr/>
        </p:nvSpPr>
        <p:spPr>
          <a:xfrm>
            <a:off x="4594898" y="2847549"/>
            <a:ext cx="2474259" cy="1653133"/>
          </a:xfrm>
          <a:prstGeom prst="ellipse">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2400" b="1" dirty="0"/>
              <a:t>Probability </a:t>
            </a:r>
            <a:r>
              <a:rPr kumimoji="1" lang="en-US" altLang="zh-CN" sz="2400" b="1" dirty="0" smtClean="0"/>
              <a:t>Model</a:t>
            </a:r>
            <a:endParaRPr kumimoji="1" lang="zh-CN" altLang="en-US" sz="2400" b="1" dirty="0"/>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668" y="5563402"/>
            <a:ext cx="5105400" cy="419100"/>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668" y="4218469"/>
            <a:ext cx="2997200" cy="389307"/>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668" y="4888739"/>
            <a:ext cx="3619500" cy="393700"/>
          </a:xfrm>
          <a:prstGeom prst="rect">
            <a:avLst/>
          </a:prstGeom>
        </p:spPr>
      </p:pic>
      <p:sp>
        <p:nvSpPr>
          <p:cNvPr id="34" name="矩形 33"/>
          <p:cNvSpPr/>
          <p:nvPr/>
        </p:nvSpPr>
        <p:spPr>
          <a:xfrm>
            <a:off x="7069157" y="3793468"/>
            <a:ext cx="3385862" cy="523220"/>
          </a:xfrm>
          <a:prstGeom prst="rect">
            <a:avLst/>
          </a:prstGeom>
          <a:noFill/>
        </p:spPr>
        <p:txBody>
          <a:bodyPr wrap="none" lIns="91440" tIns="45720" rIns="91440" bIns="45720">
            <a:spAutoFit/>
          </a:bodyPr>
          <a:lstStyle/>
          <a:p>
            <a:pPr algn="ctr"/>
            <a:r>
              <a:rPr lang="en-US" altLang="zh-CN" sz="2800" b="1" cap="none" spc="0" dirty="0" smtClean="0">
                <a:ln w="0"/>
                <a:solidFill>
                  <a:srgbClr val="FFFF00"/>
                </a:solidFill>
                <a:effectLst>
                  <a:outerShdw blurRad="38100" dist="25400" dir="5400000" algn="ctr" rotWithShape="0">
                    <a:srgbClr val="6E747A">
                      <a:alpha val="43000"/>
                    </a:srgbClr>
                  </a:outerShdw>
                </a:effectLst>
              </a:rPr>
              <a:t>Model</a:t>
            </a:r>
            <a:r>
              <a:rPr lang="zh-CN" altLang="en-US" sz="2800" b="1" cap="none" spc="0" dirty="0" smtClean="0">
                <a:ln w="0"/>
                <a:solidFill>
                  <a:srgbClr val="FFFF00"/>
                </a:solidFill>
                <a:effectLst>
                  <a:outerShdw blurRad="38100" dist="25400" dir="5400000" algn="ctr" rotWithShape="0">
                    <a:srgbClr val="6E747A">
                      <a:alpha val="43000"/>
                    </a:srgbClr>
                  </a:outerShdw>
                </a:effectLst>
              </a:rPr>
              <a:t> </a:t>
            </a:r>
            <a:r>
              <a:rPr lang="en-US" altLang="zh-CN" sz="2800" b="1" cap="none" spc="0" dirty="0" smtClean="0">
                <a:ln w="0"/>
                <a:solidFill>
                  <a:srgbClr val="FFFF00"/>
                </a:solidFill>
                <a:effectLst>
                  <a:outerShdw blurRad="38100" dist="25400" dir="5400000" algn="ctr" rotWithShape="0">
                    <a:srgbClr val="6E747A">
                      <a:alpha val="43000"/>
                    </a:srgbClr>
                  </a:outerShdw>
                </a:effectLst>
              </a:rPr>
              <a:t>Parameters</a:t>
            </a:r>
            <a:endParaRPr lang="zh-CN" altLang="en-US" sz="2800" b="1" cap="none" spc="0" dirty="0">
              <a:ln w="0"/>
              <a:solidFill>
                <a:srgbClr val="FFFF00"/>
              </a:solidFill>
              <a:effectLst>
                <a:outerShdw blurRad="38100" dist="25400" dir="5400000" algn="ctr" rotWithShape="0">
                  <a:srgbClr val="6E747A">
                    <a:alpha val="43000"/>
                  </a:srgbClr>
                </a:outerShdw>
              </a:effectLst>
            </a:endParaRPr>
          </a:p>
        </p:txBody>
      </p:sp>
      <p:sp>
        <p:nvSpPr>
          <p:cNvPr id="35" name="矩形 34"/>
          <p:cNvSpPr/>
          <p:nvPr/>
        </p:nvSpPr>
        <p:spPr>
          <a:xfrm>
            <a:off x="6523807" y="5067539"/>
            <a:ext cx="2630848" cy="400110"/>
          </a:xfrm>
          <a:prstGeom prst="rect">
            <a:avLst/>
          </a:prstGeom>
          <a:noFill/>
        </p:spPr>
        <p:txBody>
          <a:bodyPr wrap="none" lIns="91440" tIns="45720" rIns="91440" bIns="45720">
            <a:spAutoFit/>
          </a:bodyPr>
          <a:lstStyle/>
          <a:p>
            <a:r>
              <a:rPr lang="en-US" altLang="zh-CN" sz="2000" b="1" cap="none" spc="0" dirty="0" smtClean="0">
                <a:ln w="0"/>
                <a:solidFill>
                  <a:schemeClr val="tx1"/>
                </a:solidFill>
                <a:effectLst>
                  <a:outerShdw blurRad="38100" dist="19050" dir="2700000" algn="tl" rotWithShape="0">
                    <a:schemeClr val="dk1">
                      <a:alpha val="40000"/>
                    </a:schemeClr>
                  </a:outerShdw>
                </a:effectLst>
              </a:rPr>
              <a:t>Sentence</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Length</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T</a:t>
            </a:r>
            <a:endParaRPr lang="zh-CN" altLang="en-US" sz="2000" b="1" cap="none" spc="0" dirty="0">
              <a:ln w="0"/>
              <a:solidFill>
                <a:schemeClr val="tx1"/>
              </a:solidFill>
              <a:effectLst>
                <a:outerShdw blurRad="38100" dist="19050" dir="2700000" algn="tl" rotWithShape="0">
                  <a:schemeClr val="dk1">
                    <a:alpha val="40000"/>
                  </a:schemeClr>
                </a:outerShdw>
              </a:effectLst>
            </a:endParaRPr>
          </a:p>
        </p:txBody>
      </p:sp>
      <p:sp>
        <p:nvSpPr>
          <p:cNvPr id="36" name="矩形 35"/>
          <p:cNvSpPr/>
          <p:nvPr/>
        </p:nvSpPr>
        <p:spPr>
          <a:xfrm>
            <a:off x="6523807" y="4592086"/>
            <a:ext cx="2438488" cy="400110"/>
          </a:xfrm>
          <a:prstGeom prst="rect">
            <a:avLst/>
          </a:prstGeom>
          <a:noFill/>
        </p:spPr>
        <p:txBody>
          <a:bodyPr wrap="none" lIns="91440" tIns="45720" rIns="91440" bIns="45720">
            <a:spAutoFit/>
          </a:bodyPr>
          <a:lstStyle/>
          <a:p>
            <a:r>
              <a:rPr lang="en-US" altLang="zh-CN" sz="2000" b="1" cap="none" spc="0" dirty="0" smtClean="0">
                <a:ln w="0"/>
                <a:solidFill>
                  <a:schemeClr val="tx1"/>
                </a:solidFill>
                <a:effectLst>
                  <a:outerShdw blurRad="38100" dist="19050" dir="2700000" algn="tl" rotWithShape="0">
                    <a:schemeClr val="dk1">
                      <a:alpha val="40000"/>
                    </a:schemeClr>
                  </a:outerShdw>
                </a:effectLst>
              </a:rPr>
              <a:t>Dictionary</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Size</a:t>
            </a:r>
            <a:r>
              <a:rPr lang="zh-CN" altLang="en-US" sz="2000" b="1" cap="none" spc="0" dirty="0" smtClean="0">
                <a:ln w="0"/>
                <a:solidFill>
                  <a:schemeClr val="tx1"/>
                </a:solidFill>
                <a:effectLst>
                  <a:outerShdw blurRad="38100" dist="19050" dir="2700000" algn="tl" rotWithShape="0">
                    <a:schemeClr val="dk1">
                      <a:alpha val="40000"/>
                    </a:schemeClr>
                  </a:outerShdw>
                </a:effectLst>
              </a:rPr>
              <a:t>：</a:t>
            </a:r>
            <a:r>
              <a:rPr lang="en-US" altLang="zh-CN" sz="2000" b="1" cap="none" spc="0" dirty="0" smtClean="0">
                <a:ln w="0"/>
                <a:solidFill>
                  <a:schemeClr val="tx1"/>
                </a:solidFill>
                <a:effectLst>
                  <a:outerShdw blurRad="38100" dist="19050" dir="2700000" algn="tl" rotWithShape="0">
                    <a:schemeClr val="dk1">
                      <a:alpha val="40000"/>
                    </a:schemeClr>
                  </a:outerShdw>
                </a:effectLst>
              </a:rPr>
              <a:t>N</a:t>
            </a:r>
            <a:endParaRPr lang="zh-CN" altLang="en-US" sz="2000" b="1"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8" name="矩形 37"/>
              <p:cNvSpPr/>
              <p:nvPr/>
            </p:nvSpPr>
            <p:spPr>
              <a:xfrm>
                <a:off x="9553442" y="4551651"/>
                <a:ext cx="1403161" cy="938142"/>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5400" b="1" i="1" cap="none" spc="0" dirty="0" smtClean="0">
                              <a:ln w="0"/>
                              <a:effectLst>
                                <a:outerShdw blurRad="38100" dist="25400" dir="5400000" algn="ctr" rotWithShape="0">
                                  <a:srgbClr val="6E747A">
                                    <a:alpha val="43000"/>
                                  </a:srgbClr>
                                </a:outerShdw>
                              </a:effectLst>
                              <a:latin typeface="Cambria Math" charset="0"/>
                            </a:rPr>
                          </m:ctrlPr>
                        </m:sSupPr>
                        <m:e>
                          <m:r>
                            <a:rPr lang="en-US" altLang="zh-CN" sz="5400" b="1" i="1" cap="none" spc="0" dirty="0" smtClean="0">
                              <a:ln w="0"/>
                              <a:effectLst>
                                <a:outerShdw blurRad="38100" dist="25400" dir="5400000" algn="ctr" rotWithShape="0">
                                  <a:srgbClr val="6E747A">
                                    <a:alpha val="43000"/>
                                  </a:srgbClr>
                                </a:outerShdw>
                              </a:effectLst>
                              <a:latin typeface="Cambria Math" charset="0"/>
                            </a:rPr>
                            <m:t>𝑻𝑵</m:t>
                          </m:r>
                        </m:e>
                        <m:sup>
                          <m:r>
                            <a:rPr lang="en-US" altLang="zh-CN" sz="5400" b="1" i="1" cap="none" spc="0" dirty="0" smtClean="0">
                              <a:ln w="0"/>
                              <a:effectLst>
                                <a:outerShdw blurRad="38100" dist="25400" dir="5400000" algn="ctr" rotWithShape="0">
                                  <a:srgbClr val="6E747A">
                                    <a:alpha val="43000"/>
                                  </a:srgbClr>
                                </a:outerShdw>
                              </a:effectLst>
                              <a:latin typeface="Cambria Math" charset="0"/>
                            </a:rPr>
                            <m:t>𝑻</m:t>
                          </m:r>
                        </m:sup>
                      </m:sSup>
                    </m:oMath>
                  </m:oMathPara>
                </a14:m>
                <a:endParaRPr lang="zh-CN" altLang="en-US" sz="5400" b="1" cap="none" spc="0" dirty="0">
                  <a:ln w="0"/>
                  <a:effectLst>
                    <a:outerShdw blurRad="38100" dist="25400" dir="5400000" algn="ctr" rotWithShape="0">
                      <a:srgbClr val="6E747A">
                        <a:alpha val="43000"/>
                      </a:srgbClr>
                    </a:outerShdw>
                  </a:effectLst>
                </a:endParaRPr>
              </a:p>
            </p:txBody>
          </p:sp>
        </mc:Choice>
        <mc:Fallback xmlns="">
          <p:sp>
            <p:nvSpPr>
              <p:cNvPr id="38" name="矩形 37"/>
              <p:cNvSpPr>
                <a:spLocks noRot="1" noChangeAspect="1" noMove="1" noResize="1" noEditPoints="1" noAdjustHandles="1" noChangeArrowheads="1" noChangeShapeType="1" noTextEdit="1"/>
              </p:cNvSpPr>
              <p:nvPr/>
            </p:nvSpPr>
            <p:spPr>
              <a:xfrm>
                <a:off x="9553442" y="4551651"/>
                <a:ext cx="1403161" cy="938142"/>
              </a:xfrm>
              <a:prstGeom prst="rect">
                <a:avLst/>
              </a:prstGeom>
              <a:blipFill rotWithShape="0">
                <a:blip r:embed="rId9"/>
                <a:stretch>
                  <a:fillRect l="-3478"/>
                </a:stretch>
              </a:blipFill>
            </p:spPr>
            <p:txBody>
              <a:bodyPr/>
              <a:lstStyle/>
              <a:p>
                <a:r>
                  <a:rPr lang="zh-CN" altLang="en-US">
                    <a:noFill/>
                  </a:rPr>
                  <a:t> </a:t>
                </a:r>
              </a:p>
            </p:txBody>
          </p:sp>
        </mc:Fallback>
      </mc:AlternateContent>
      <p:sp>
        <p:nvSpPr>
          <p:cNvPr id="40" name="矩形 39"/>
          <p:cNvSpPr/>
          <p:nvPr/>
        </p:nvSpPr>
        <p:spPr>
          <a:xfrm>
            <a:off x="6520968" y="5487636"/>
            <a:ext cx="3156633" cy="400110"/>
          </a:xfrm>
          <a:prstGeom prst="rect">
            <a:avLst/>
          </a:prstGeom>
          <a:noFill/>
        </p:spPr>
        <p:txBody>
          <a:bodyPr wrap="none" lIns="91440" tIns="45720" rIns="91440" bIns="45720">
            <a:spAutoFit/>
          </a:bodyPr>
          <a:lstStyle/>
          <a:p>
            <a:r>
              <a:rPr lang="en-US" altLang="zh-CN" sz="2000" b="1" cap="none" spc="0" dirty="0" smtClean="0">
                <a:ln w="0"/>
                <a:solidFill>
                  <a:schemeClr val="tx1"/>
                </a:solidFill>
                <a:effectLst>
                  <a:outerShdw blurRad="38100" dist="19050" dir="2700000" algn="tl" rotWithShape="0">
                    <a:schemeClr val="dk1">
                      <a:alpha val="40000"/>
                    </a:schemeClr>
                  </a:outerShdw>
                </a:effectLst>
              </a:rPr>
              <a:t>Sentence</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Parameters</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a:t>
            </a:r>
            <a:r>
              <a:rPr lang="zh-CN" altLang="en-US" sz="2000" b="1" cap="none" spc="0" dirty="0" smtClean="0">
                <a:ln w="0"/>
                <a:solidFill>
                  <a:schemeClr val="tx1"/>
                </a:solidFill>
                <a:effectLst>
                  <a:outerShdw blurRad="38100" dist="19050" dir="2700000" algn="tl" rotWithShape="0">
                    <a:schemeClr val="dk1">
                      <a:alpha val="40000"/>
                    </a:schemeClr>
                  </a:outerShdw>
                </a:effectLst>
              </a:rPr>
              <a:t> </a:t>
            </a:r>
            <a:r>
              <a:rPr lang="en-US" altLang="zh-CN" sz="2000" b="1" cap="none" spc="0" dirty="0" smtClean="0">
                <a:ln w="0"/>
                <a:solidFill>
                  <a:schemeClr val="tx1"/>
                </a:solidFill>
                <a:effectLst>
                  <a:outerShdw blurRad="38100" dist="19050" dir="2700000" algn="tl" rotWithShape="0">
                    <a:schemeClr val="dk1">
                      <a:alpha val="40000"/>
                    </a:schemeClr>
                  </a:outerShdw>
                </a:effectLst>
              </a:rPr>
              <a:t>T</a:t>
            </a:r>
            <a:endParaRPr lang="zh-CN" altLang="en-US" sz="2000" b="1" cap="none" spc="0" dirty="0">
              <a:ln w="0"/>
              <a:solidFill>
                <a:schemeClr val="tx1"/>
              </a:solidFill>
              <a:effectLst>
                <a:outerShdw blurRad="38100" dist="19050" dir="2700000" algn="tl" rotWithShape="0">
                  <a:schemeClr val="dk1">
                    <a:alpha val="40000"/>
                  </a:schemeClr>
                </a:outerShdw>
              </a:effectLst>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851531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Yuanti SC" charset="-122"/>
                <a:ea typeface="Yuanti SC" charset="-122"/>
                <a:cs typeface="Yuanti SC" charset="-122"/>
              </a:rPr>
              <a:t>Model</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3</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60004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33953" y="1492589"/>
            <a:ext cx="10831455" cy="274034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3" name="图表 22"/>
          <p:cNvGraphicFramePr/>
          <p:nvPr>
            <p:extLst>
              <p:ext uri="{D42A27DB-BD31-4B8C-83A1-F6EECF244321}">
                <p14:modId xmlns:p14="http://schemas.microsoft.com/office/powerpoint/2010/main" val="14633485"/>
              </p:ext>
            </p:extLst>
          </p:nvPr>
        </p:nvGraphicFramePr>
        <p:xfrm>
          <a:off x="1094484" y="5747798"/>
          <a:ext cx="9775495" cy="449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3.1</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pic>
        <p:nvPicPr>
          <p:cNvPr id="5" name="图片 4"/>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85334" y="2429741"/>
            <a:ext cx="2219306" cy="594240"/>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7852" y="2429741"/>
            <a:ext cx="1418900" cy="594240"/>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7685" y="3291702"/>
            <a:ext cx="1644327" cy="594757"/>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2594" y="3291702"/>
            <a:ext cx="2692272" cy="594240"/>
          </a:xfrm>
          <a:prstGeom prst="rect">
            <a:avLst/>
          </a:prstGeom>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9582" y="2363757"/>
            <a:ext cx="2766464" cy="1718234"/>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9065528" y="2819010"/>
                <a:ext cx="1852113"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1" i="1" dirty="0" smtClean="0">
                          <a:ln/>
                          <a:solidFill>
                            <a:srgbClr val="FFFF00"/>
                          </a:solidFill>
                          <a:latin typeface="Cambria Math" charset="0"/>
                        </a:rPr>
                        <m:t>𝑶</m:t>
                      </m:r>
                      <m:d>
                        <m:dPr>
                          <m:ctrlPr>
                            <a:rPr lang="mr-IN" altLang="zh-CN" sz="3200" b="1" i="1" dirty="0">
                              <a:ln/>
                              <a:solidFill>
                                <a:srgbClr val="FFFF00"/>
                              </a:solidFill>
                              <a:latin typeface="Cambria Math" charset="0"/>
                            </a:rPr>
                          </m:ctrlPr>
                        </m:dPr>
                        <m:e>
                          <m:sSup>
                            <m:sSupPr>
                              <m:ctrlPr>
                                <a:rPr lang="en-US" altLang="zh-CN" sz="3200" b="1" i="1" dirty="0">
                                  <a:ln/>
                                  <a:solidFill>
                                    <a:srgbClr val="FFFF00"/>
                                  </a:solidFill>
                                  <a:latin typeface="Cambria Math" charset="0"/>
                                </a:rPr>
                              </m:ctrlPr>
                            </m:sSupPr>
                            <m:e>
                              <m:r>
                                <a:rPr lang="en-US" altLang="zh-CN" sz="3200" b="1" i="1" dirty="0" smtClean="0">
                                  <a:ln/>
                                  <a:solidFill>
                                    <a:srgbClr val="FFFF00"/>
                                  </a:solidFill>
                                  <a:latin typeface="Cambria Math" charset="0"/>
                                </a:rPr>
                                <m:t>𝑵</m:t>
                              </m:r>
                            </m:e>
                            <m:sup>
                              <m:r>
                                <a:rPr lang="en-US" altLang="zh-CN" sz="3200" b="1" i="1" dirty="0">
                                  <a:ln/>
                                  <a:solidFill>
                                    <a:srgbClr val="FFFF00"/>
                                  </a:solidFill>
                                  <a:latin typeface="Cambria Math" charset="0"/>
                                </a:rPr>
                                <m:t>𝒏</m:t>
                              </m:r>
                            </m:sup>
                          </m:sSup>
                        </m:e>
                      </m:d>
                    </m:oMath>
                  </m:oMathPara>
                </a14:m>
                <a:endParaRPr lang="zh-CN" altLang="en-US" sz="1050" dirty="0">
                  <a:solidFill>
                    <a:srgbClr val="FFFF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9065528" y="2819010"/>
                <a:ext cx="1852113" cy="584775"/>
              </a:xfrm>
              <a:prstGeom prst="rect">
                <a:avLst/>
              </a:prstGeom>
              <a:blipFill rotWithShape="0">
                <a:blip r:embed="rId13"/>
                <a:stretch>
                  <a:fillRect/>
                </a:stretch>
              </a:blipFill>
            </p:spPr>
            <p:txBody>
              <a:bodyPr/>
              <a:lstStyle/>
              <a:p>
                <a:r>
                  <a:rPr lang="zh-CN" altLang="en-US">
                    <a:noFill/>
                  </a:rPr>
                  <a:t> </a:t>
                </a:r>
              </a:p>
            </p:txBody>
          </p:sp>
        </mc:Fallback>
      </mc:AlternateContent>
      <p:sp>
        <p:nvSpPr>
          <p:cNvPr id="19" name="矩形 18"/>
          <p:cNvSpPr/>
          <p:nvPr/>
        </p:nvSpPr>
        <p:spPr>
          <a:xfrm>
            <a:off x="985334" y="1670372"/>
            <a:ext cx="7898953" cy="646331"/>
          </a:xfrm>
          <a:prstGeom prst="rect">
            <a:avLst/>
          </a:prstGeom>
          <a:solidFill>
            <a:schemeClr val="accent3">
              <a:lumMod val="40000"/>
              <a:lumOff val="60000"/>
            </a:schemeClr>
          </a:solidFill>
          <a:ln w="38100">
            <a:noFill/>
          </a:ln>
        </p:spPr>
        <p:txBody>
          <a:bodyPr wrap="square" lIns="91440" tIns="45720" rIns="91440" bIns="45720">
            <a:spAutoFit/>
          </a:bodyPr>
          <a:lstStyle/>
          <a:p>
            <a:r>
              <a:rPr lang="en-US" altLang="zh-CN" dirty="0" smtClean="0">
                <a:ln w="0"/>
                <a:solidFill>
                  <a:srgbClr val="00B0F0"/>
                </a:solidFill>
                <a:effectLst>
                  <a:outerShdw blurRad="38100" dist="25400" dir="5400000" algn="ctr" rotWithShape="0">
                    <a:srgbClr val="6E747A">
                      <a:alpha val="43000"/>
                    </a:srgbClr>
                  </a:outerShdw>
                </a:effectLst>
              </a:rPr>
              <a:t>Count</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the</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words</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appearing</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in</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the</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context</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and</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make</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it</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smooth,</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and</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then</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store</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the</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probability</a:t>
            </a:r>
            <a:r>
              <a:rPr lang="zh-CN" altLang="en-US" dirty="0" smtClean="0">
                <a:ln w="0"/>
                <a:solidFill>
                  <a:srgbClr val="00B0F0"/>
                </a:solidFill>
                <a:effectLst>
                  <a:outerShdw blurRad="38100" dist="25400" dir="5400000" algn="ctr" rotWithShape="0">
                    <a:srgbClr val="6E747A">
                      <a:alpha val="43000"/>
                    </a:srgbClr>
                  </a:outerShdw>
                </a:effectLst>
              </a:rPr>
              <a:t> </a:t>
            </a:r>
            <a:r>
              <a:rPr lang="en-US" altLang="zh-CN" dirty="0" smtClean="0">
                <a:ln w="0"/>
                <a:solidFill>
                  <a:srgbClr val="00B0F0"/>
                </a:solidFill>
                <a:effectLst>
                  <a:outerShdw blurRad="38100" dist="25400" dir="5400000" algn="ctr" rotWithShape="0">
                    <a:srgbClr val="6E747A">
                      <a:alpha val="43000"/>
                    </a:srgbClr>
                  </a:outerShdw>
                </a:effectLst>
              </a:rPr>
              <a:t>value.</a:t>
            </a:r>
            <a:endParaRPr lang="zh-CN" altLang="en-US" dirty="0">
              <a:ln w="0"/>
              <a:solidFill>
                <a:srgbClr val="00B0F0"/>
              </a:solidFill>
              <a:effectLst>
                <a:outerShdw blurRad="38100" dist="25400" dir="5400000" algn="ctr" rotWithShape="0">
                  <a:srgbClr val="6E747A">
                    <a:alpha val="43000"/>
                  </a:srgbClr>
                </a:outerShdw>
              </a:effectLst>
            </a:endParaRPr>
          </a:p>
        </p:txBody>
      </p:sp>
      <p:pic>
        <p:nvPicPr>
          <p:cNvPr id="20" name="图片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47806" y="5283707"/>
            <a:ext cx="3905008" cy="351693"/>
          </a:xfrm>
          <a:prstGeom prst="rect">
            <a:avLst/>
          </a:prstGeom>
        </p:spPr>
      </p:pic>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78928" y="4677248"/>
            <a:ext cx="2442764" cy="618421"/>
          </a:xfrm>
          <a:prstGeom prst="rect">
            <a:avLst/>
          </a:prstGeom>
        </p:spPr>
      </p:pic>
      <p:pic>
        <p:nvPicPr>
          <p:cNvPr id="22" name="图片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4691" y="5014211"/>
            <a:ext cx="2000898" cy="601426"/>
          </a:xfrm>
          <a:prstGeom prst="rect">
            <a:avLst/>
          </a:prstGeom>
        </p:spPr>
      </p:pic>
      <mc:AlternateContent xmlns:mc="http://schemas.openxmlformats.org/markup-compatibility/2006" xmlns:a14="http://schemas.microsoft.com/office/drawing/2010/main">
        <mc:Choice Requires="a14">
          <p:sp>
            <p:nvSpPr>
              <p:cNvPr id="24" name="矩形 23"/>
              <p:cNvSpPr/>
              <p:nvPr/>
            </p:nvSpPr>
            <p:spPr>
              <a:xfrm>
                <a:off x="7935031" y="4677248"/>
                <a:ext cx="2541823" cy="3855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kumimoji="1" lang="en-US" altLang="zh-CN" sz="1600" i="1" smtClean="0">
                            <a:solidFill>
                              <a:schemeClr val="bg1"/>
                            </a:solidFill>
                            <a:latin typeface="Cambria Math" charset="0"/>
                          </a:rPr>
                        </m:ctrlPr>
                      </m:sSupPr>
                      <m:e>
                        <m:r>
                          <a:rPr kumimoji="1" lang="en-US" altLang="zh-CN" sz="1600" i="1" smtClean="0">
                            <a:solidFill>
                              <a:schemeClr val="bg1"/>
                            </a:solidFill>
                            <a:latin typeface="Cambria Math" charset="0"/>
                            <a:ea typeface="Cambria Math" charset="0"/>
                            <a:cs typeface="Cambria Math" charset="0"/>
                          </a:rPr>
                          <m:t>𝜃</m:t>
                        </m:r>
                      </m:e>
                      <m:sup>
                        <m:r>
                          <a:rPr kumimoji="1" lang="zh-CN" altLang="en-US" sz="1600" b="0" i="1" smtClean="0">
                            <a:solidFill>
                              <a:schemeClr val="bg1"/>
                            </a:solidFill>
                            <a:latin typeface="Cambria Math" charset="0"/>
                          </a:rPr>
                          <m:t>∗</m:t>
                        </m:r>
                      </m:sup>
                    </m:sSup>
                  </m:oMath>
                </a14:m>
                <a:r>
                  <a:rPr kumimoji="1" lang="zh-CN" altLang="en-US" sz="1600" dirty="0" smtClean="0">
                    <a:solidFill>
                      <a:schemeClr val="bg1"/>
                    </a:solidFill>
                  </a:rPr>
                  <a:t> </a:t>
                </a:r>
                <a:r>
                  <a:rPr kumimoji="1" lang="zh-CN" altLang="en-US" sz="1600" dirty="0" smtClean="0">
                    <a:solidFill>
                      <a:schemeClr val="bg1"/>
                    </a:solidFill>
                    <a:sym typeface="Wingdings"/>
                  </a:rPr>
                  <a:t></a:t>
                </a:r>
                <a:r>
                  <a:rPr kumimoji="1" lang="en-US" altLang="zh-CN" sz="1600" dirty="0" smtClean="0">
                    <a:solidFill>
                      <a:schemeClr val="bg1"/>
                    </a:solidFill>
                  </a:rPr>
                  <a:t>Optimal</a:t>
                </a:r>
                <a:r>
                  <a:rPr kumimoji="1" lang="zh-CN" altLang="en-US" sz="1600" dirty="0" smtClean="0">
                    <a:solidFill>
                      <a:schemeClr val="bg1"/>
                    </a:solidFill>
                  </a:rPr>
                  <a:t> </a:t>
                </a:r>
                <a:r>
                  <a:rPr kumimoji="1" lang="en-US" altLang="zh-CN" sz="1600" dirty="0" smtClean="0">
                    <a:solidFill>
                      <a:schemeClr val="bg1"/>
                    </a:solidFill>
                  </a:rPr>
                  <a:t>Parameter</a:t>
                </a:r>
                <a:endParaRPr kumimoji="1" lang="zh-CN" altLang="en-US" sz="1600" dirty="0">
                  <a:solidFill>
                    <a:schemeClr val="bg1"/>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7935031" y="4677248"/>
                <a:ext cx="2541823" cy="385589"/>
              </a:xfrm>
              <a:prstGeom prst="rect">
                <a:avLst/>
              </a:prstGeom>
              <a:blipFill rotWithShape="0">
                <a:blip r:embed="rId17"/>
                <a:stretch>
                  <a:fillRect r="-238" b="-8955"/>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935031" y="5047864"/>
                <a:ext cx="2541823" cy="574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600" i="1">
                          <a:solidFill>
                            <a:schemeClr val="bg1"/>
                          </a:solidFill>
                          <a:latin typeface="Cambria Math" charset="0"/>
                        </a:rPr>
                        <m:t>𝐹</m:t>
                      </m:r>
                      <m:d>
                        <m:dPr>
                          <m:ctrlPr>
                            <a:rPr kumimoji="1" lang="mr-IN" altLang="zh-CN" sz="1600" i="1">
                              <a:solidFill>
                                <a:schemeClr val="bg1"/>
                              </a:solidFill>
                              <a:latin typeface="Cambria Math" charset="0"/>
                            </a:rPr>
                          </m:ctrlPr>
                        </m:dPr>
                        <m:e>
                          <m:r>
                            <a:rPr kumimoji="1" lang="en-US" altLang="zh-CN" sz="1600" i="1">
                              <a:solidFill>
                                <a:schemeClr val="bg1"/>
                              </a:solidFill>
                              <a:latin typeface="Cambria Math" charset="0"/>
                            </a:rPr>
                            <m:t>𝑤</m:t>
                          </m:r>
                          <m:r>
                            <a:rPr kumimoji="1" lang="en-US" altLang="zh-CN" sz="1600" i="1">
                              <a:solidFill>
                                <a:schemeClr val="bg1"/>
                              </a:solidFill>
                              <a:latin typeface="Cambria Math" charset="0"/>
                            </a:rPr>
                            <m:t>,</m:t>
                          </m:r>
                          <m:r>
                            <a:rPr kumimoji="1" lang="en-US" altLang="zh-CN" sz="1600" i="1">
                              <a:solidFill>
                                <a:schemeClr val="bg1"/>
                              </a:solidFill>
                              <a:latin typeface="Cambria Math" charset="0"/>
                            </a:rPr>
                            <m:t>𝐶𝑜𝑛𝑡𝑒𝑥𝑡</m:t>
                          </m:r>
                          <m:d>
                            <m:dPr>
                              <m:ctrlPr>
                                <a:rPr kumimoji="1" lang="mr-IN" altLang="zh-CN" sz="1600" i="1">
                                  <a:solidFill>
                                    <a:schemeClr val="bg1"/>
                                  </a:solidFill>
                                  <a:latin typeface="Cambria Math" charset="0"/>
                                </a:rPr>
                              </m:ctrlPr>
                            </m:dPr>
                            <m:e>
                              <m:r>
                                <a:rPr kumimoji="1" lang="en-US" altLang="zh-CN" sz="1600" i="1">
                                  <a:solidFill>
                                    <a:schemeClr val="bg1"/>
                                  </a:solidFill>
                                  <a:latin typeface="Cambria Math" charset="0"/>
                                </a:rPr>
                                <m:t>𝑤</m:t>
                              </m:r>
                            </m:e>
                          </m:d>
                          <m:r>
                            <a:rPr kumimoji="1" lang="en-US" altLang="zh-CN" sz="1600" i="1">
                              <a:solidFill>
                                <a:schemeClr val="bg1"/>
                              </a:solidFill>
                              <a:latin typeface="Cambria Math" charset="0"/>
                            </a:rPr>
                            <m:t>,</m:t>
                          </m:r>
                          <m:sSup>
                            <m:sSupPr>
                              <m:ctrlPr>
                                <a:rPr kumimoji="1" lang="en-US" altLang="zh-CN" sz="1600" i="1">
                                  <a:solidFill>
                                    <a:schemeClr val="bg1"/>
                                  </a:solidFill>
                                  <a:latin typeface="Cambria Math" charset="0"/>
                                </a:rPr>
                              </m:ctrlPr>
                            </m:sSupPr>
                            <m:e>
                              <m:r>
                                <a:rPr kumimoji="1" lang="en-US" altLang="zh-CN" sz="1600" i="1">
                                  <a:solidFill>
                                    <a:schemeClr val="bg1"/>
                                  </a:solidFill>
                                  <a:latin typeface="Cambria Math" charset="0"/>
                                </a:rPr>
                                <m:t>𝜃</m:t>
                              </m:r>
                            </m:e>
                            <m:sup>
                              <m:r>
                                <a:rPr kumimoji="1" lang="zh-CN" altLang="en-US" sz="1600" i="1">
                                  <a:solidFill>
                                    <a:schemeClr val="bg1"/>
                                  </a:solidFill>
                                  <a:latin typeface="Cambria Math" charset="0"/>
                                </a:rPr>
                                <m:t>∗</m:t>
                              </m:r>
                            </m:sup>
                          </m:sSup>
                        </m:e>
                      </m:d>
                      <m:r>
                        <m:rPr>
                          <m:nor/>
                        </m:rPr>
                        <a:rPr kumimoji="1" lang="zh-CN" altLang="en-US" sz="1600" i="1" dirty="0">
                          <a:solidFill>
                            <a:schemeClr val="bg1"/>
                          </a:solidFill>
                          <a:latin typeface="Cambria Math" charset="0"/>
                          <a:sym typeface="Wingdings"/>
                        </a:rPr>
                        <m:t></m:t>
                      </m:r>
                    </m:oMath>
                  </m:oMathPara>
                </a14:m>
                <a:endParaRPr kumimoji="1" lang="en-US" altLang="zh-CN" sz="1600" i="1" dirty="0" smtClean="0">
                  <a:solidFill>
                    <a:schemeClr val="bg1"/>
                  </a:solidFill>
                  <a:latin typeface="Cambria Math" charset="0"/>
                  <a:sym typeface="Wingdings"/>
                </a:endParaRPr>
              </a:p>
              <a:p>
                <a:pPr algn="ctr"/>
                <a14:m>
                  <m:oMathPara xmlns:m="http://schemas.openxmlformats.org/officeDocument/2006/math">
                    <m:oMathParaPr>
                      <m:jc m:val="centerGroup"/>
                    </m:oMathParaPr>
                    <m:oMath xmlns:m="http://schemas.openxmlformats.org/officeDocument/2006/math">
                      <m:r>
                        <m:rPr>
                          <m:nor/>
                        </m:rPr>
                        <a:rPr kumimoji="1" lang="en-US" altLang="zh-CN" sz="1600" i="1" dirty="0">
                          <a:solidFill>
                            <a:schemeClr val="bg1"/>
                          </a:solidFill>
                          <a:latin typeface="Cambria Math" charset="0"/>
                          <a:sym typeface="Wingdings"/>
                        </a:rPr>
                        <m:t>p</m:t>
                      </m:r>
                      <m:d>
                        <m:dPr>
                          <m:ctrlPr>
                            <a:rPr kumimoji="1" lang="mr-IN" altLang="zh-CN" sz="1600" i="1" dirty="0">
                              <a:solidFill>
                                <a:schemeClr val="bg1"/>
                              </a:solidFill>
                              <a:latin typeface="Cambria Math" charset="0"/>
                              <a:sym typeface="Wingdings"/>
                            </a:rPr>
                          </m:ctrlPr>
                        </m:dPr>
                        <m:e>
                          <m:r>
                            <a:rPr kumimoji="1" lang="en-US" altLang="zh-CN" sz="1600" i="1" dirty="0">
                              <a:solidFill>
                                <a:schemeClr val="bg1"/>
                              </a:solidFill>
                              <a:latin typeface="Cambria Math" charset="0"/>
                              <a:sym typeface="Wingdings"/>
                            </a:rPr>
                            <m:t>𝑤</m:t>
                          </m:r>
                          <m:r>
                            <a:rPr kumimoji="1" lang="en-US" altLang="zh-CN" sz="1600" i="1" dirty="0">
                              <a:solidFill>
                                <a:schemeClr val="bg1"/>
                              </a:solidFill>
                              <a:latin typeface="Cambria Math" charset="0"/>
                              <a:sym typeface="Wingdings"/>
                            </a:rPr>
                            <m:t>|</m:t>
                          </m:r>
                          <m:r>
                            <a:rPr kumimoji="1" lang="en-US" altLang="zh-CN" sz="1600" i="1" dirty="0">
                              <a:solidFill>
                                <a:schemeClr val="bg1"/>
                              </a:solidFill>
                              <a:latin typeface="Cambria Math" charset="0"/>
                              <a:sym typeface="Wingdings"/>
                            </a:rPr>
                            <m:t>𝐶𝑜𝑛𝑡𝑒𝑥𝑡</m:t>
                          </m:r>
                          <m:d>
                            <m:dPr>
                              <m:ctrlPr>
                                <a:rPr kumimoji="1" lang="mr-IN" altLang="zh-CN" sz="1600" i="1" dirty="0">
                                  <a:solidFill>
                                    <a:schemeClr val="bg1"/>
                                  </a:solidFill>
                                  <a:latin typeface="Cambria Math" charset="0"/>
                                  <a:sym typeface="Wingdings"/>
                                </a:rPr>
                              </m:ctrlPr>
                            </m:dPr>
                            <m:e>
                              <m:r>
                                <a:rPr kumimoji="1" lang="en-US" altLang="zh-CN" sz="1600" i="1" dirty="0">
                                  <a:solidFill>
                                    <a:schemeClr val="bg1"/>
                                  </a:solidFill>
                                  <a:latin typeface="Cambria Math" charset="0"/>
                                  <a:sym typeface="Wingdings"/>
                                </a:rPr>
                                <m:t>𝑤</m:t>
                              </m:r>
                            </m:e>
                          </m:d>
                        </m:e>
                      </m:d>
                    </m:oMath>
                  </m:oMathPara>
                </a14:m>
                <a:endParaRPr kumimoji="1" lang="en-US" altLang="zh-CN" sz="1600" i="1" dirty="0">
                  <a:solidFill>
                    <a:schemeClr val="bg1"/>
                  </a:solidFill>
                  <a:latin typeface="Cambria Math"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7935031" y="5047864"/>
                <a:ext cx="2541823" cy="574147"/>
              </a:xfrm>
              <a:prstGeom prst="rect">
                <a:avLst/>
              </a:prstGeom>
              <a:blipFill rotWithShape="0">
                <a:blip r:embed="rId18"/>
                <a:stretch>
                  <a:fillRect b="-6186"/>
                </a:stretch>
              </a:blipFill>
              <a:ln>
                <a:solidFill>
                  <a:schemeClr val="tx1"/>
                </a:solidFill>
              </a:ln>
            </p:spPr>
            <p:txBody>
              <a:bodyPr/>
              <a:lstStyle/>
              <a:p>
                <a:r>
                  <a:rPr lang="zh-CN" altLang="en-US">
                    <a:noFill/>
                  </a:rPr>
                  <a:t> </a:t>
                </a:r>
              </a:p>
            </p:txBody>
          </p:sp>
        </mc:Fallback>
      </mc:AlternateContent>
      <p:sp>
        <p:nvSpPr>
          <p:cNvPr id="17" name="圆角矩形 16"/>
          <p:cNvSpPr/>
          <p:nvPr/>
        </p:nvSpPr>
        <p:spPr>
          <a:xfrm>
            <a:off x="433953" y="4542078"/>
            <a:ext cx="10831455" cy="178123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幻灯片编号占位符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565703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8192231" y="4872878"/>
            <a:ext cx="2766282" cy="1449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rgbClr val="FFFF00"/>
                </a:solidFill>
              </a:rPr>
              <a:t>Advantages</a:t>
            </a:r>
            <a:r>
              <a:rPr kumimoji="1" lang="zh-CN" altLang="en-US" sz="1600" b="1" dirty="0">
                <a:solidFill>
                  <a:srgbClr val="FFFF00"/>
                </a:solidFill>
              </a:rPr>
              <a:t> </a:t>
            </a:r>
            <a:r>
              <a:rPr kumimoji="1" lang="en-US" altLang="zh-CN" sz="1600" b="1" dirty="0">
                <a:solidFill>
                  <a:srgbClr val="FFFF00"/>
                </a:solidFill>
              </a:rPr>
              <a:t>to</a:t>
            </a:r>
            <a:r>
              <a:rPr kumimoji="1" lang="zh-CN" altLang="en-US" sz="1600" b="1" dirty="0">
                <a:solidFill>
                  <a:srgbClr val="FFFF00"/>
                </a:solidFill>
              </a:rPr>
              <a:t> </a:t>
            </a:r>
            <a:r>
              <a:rPr kumimoji="1" lang="en-US" altLang="zh-CN" sz="1600" b="1" dirty="0" smtClean="0">
                <a:solidFill>
                  <a:srgbClr val="FFFF00"/>
                </a:solidFill>
              </a:rPr>
              <a:t>n-gram</a:t>
            </a:r>
          </a:p>
          <a:p>
            <a:endParaRPr kumimoji="1" lang="en-US" altLang="zh-CN" sz="1000" dirty="0" smtClean="0">
              <a:solidFill>
                <a:srgbClr val="FFFF00"/>
              </a:solidFill>
            </a:endParaRPr>
          </a:p>
          <a:p>
            <a:pPr marL="342900" indent="-342900">
              <a:buAutoNum type="arabicPeriod"/>
            </a:pPr>
            <a:r>
              <a:rPr kumimoji="1" lang="en-US" altLang="zh-CN" sz="1400" b="1" dirty="0" smtClean="0"/>
              <a:t>Words</a:t>
            </a:r>
            <a:r>
              <a:rPr kumimoji="1" lang="zh-CN" altLang="en-US" sz="1400" b="1" dirty="0" smtClean="0"/>
              <a:t> </a:t>
            </a:r>
            <a:r>
              <a:rPr kumimoji="1" lang="en-US" altLang="zh-CN" sz="1400" b="1" dirty="0" smtClean="0"/>
              <a:t>Similarity</a:t>
            </a:r>
            <a:r>
              <a:rPr kumimoji="1" lang="zh-CN" altLang="en-US" sz="1400" b="1" dirty="0" smtClean="0"/>
              <a:t> </a:t>
            </a:r>
            <a:r>
              <a:rPr kumimoji="1" lang="en-US" altLang="zh-CN" sz="1400" b="1" dirty="0" smtClean="0"/>
              <a:t>==</a:t>
            </a:r>
            <a:r>
              <a:rPr kumimoji="1" lang="zh-CN" altLang="en-US" sz="1400" b="1" dirty="0" smtClean="0"/>
              <a:t> </a:t>
            </a:r>
            <a:r>
              <a:rPr kumimoji="1" lang="en-US" altLang="zh-CN" sz="1400" b="1" dirty="0" smtClean="0"/>
              <a:t>Word</a:t>
            </a:r>
            <a:r>
              <a:rPr kumimoji="1" lang="zh-CN" altLang="en-US" sz="1400" b="1" dirty="0" smtClean="0"/>
              <a:t> </a:t>
            </a:r>
            <a:r>
              <a:rPr kumimoji="1" lang="en-US" altLang="zh-CN" sz="1400" b="1" dirty="0" smtClean="0"/>
              <a:t>Vectors’</a:t>
            </a:r>
            <a:r>
              <a:rPr kumimoji="1" lang="zh-CN" altLang="en-US" sz="1400" b="1" dirty="0" smtClean="0"/>
              <a:t> </a:t>
            </a:r>
            <a:r>
              <a:rPr kumimoji="1" lang="en-US" altLang="zh-CN" sz="1400" b="1" dirty="0" smtClean="0"/>
              <a:t>Distance</a:t>
            </a:r>
          </a:p>
          <a:p>
            <a:pPr marL="342900" indent="-342900">
              <a:buAutoNum type="arabicPeriod"/>
            </a:pPr>
            <a:endParaRPr kumimoji="1" lang="en-US" altLang="zh-CN" sz="200" b="1" dirty="0" smtClean="0"/>
          </a:p>
          <a:p>
            <a:pPr marL="342900" indent="-342900">
              <a:buAutoNum type="arabicPeriod"/>
            </a:pPr>
            <a:r>
              <a:rPr kumimoji="1" lang="en-US" altLang="zh-CN" sz="1400" b="1" dirty="0" smtClean="0"/>
              <a:t>Smooth</a:t>
            </a:r>
            <a:r>
              <a:rPr kumimoji="1" lang="zh-CN" altLang="en-US" sz="1400" b="1" dirty="0" smtClean="0"/>
              <a:t> </a:t>
            </a:r>
            <a:r>
              <a:rPr kumimoji="1" lang="en-US" altLang="zh-CN" sz="1400" b="1" dirty="0" smtClean="0"/>
              <a:t>by</a:t>
            </a:r>
            <a:r>
              <a:rPr kumimoji="1" lang="zh-CN" altLang="en-US" sz="1400" b="1" dirty="0" smtClean="0"/>
              <a:t> </a:t>
            </a:r>
            <a:r>
              <a:rPr kumimoji="1" lang="en-US" altLang="zh-CN" sz="1400" b="1" dirty="0" smtClean="0"/>
              <a:t>itself</a:t>
            </a:r>
          </a:p>
        </p:txBody>
      </p:sp>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3.2</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Neural</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Probability</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Language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47" y="1505230"/>
            <a:ext cx="5384276" cy="210410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85" y="1370460"/>
            <a:ext cx="3216732" cy="179950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7599839" y="3092815"/>
                <a:ext cx="86547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mr-IN" altLang="zh-CN" sz="1600" i="1" smtClean="0">
                              <a:solidFill>
                                <a:srgbClr val="FF0000"/>
                              </a:solidFill>
                              <a:latin typeface="Cambria Math" charset="0"/>
                            </a:rPr>
                          </m:ctrlPr>
                        </m:dPr>
                        <m:e>
                          <m:r>
                            <a:rPr kumimoji="1" lang="en-US" altLang="zh-CN" sz="1600" b="0" i="1" smtClean="0">
                              <a:solidFill>
                                <a:srgbClr val="FF0000"/>
                              </a:solidFill>
                              <a:latin typeface="Cambria Math" charset="0"/>
                            </a:rPr>
                            <m:t>𝑛</m:t>
                          </m:r>
                          <m:r>
                            <a:rPr kumimoji="1" lang="en-US" altLang="zh-CN" sz="1600" b="0" i="1" smtClean="0">
                              <a:solidFill>
                                <a:srgbClr val="FF0000"/>
                              </a:solidFill>
                              <a:latin typeface="Cambria Math" charset="0"/>
                            </a:rPr>
                            <m:t>−1</m:t>
                          </m:r>
                        </m:e>
                      </m:d>
                      <m:r>
                        <a:rPr kumimoji="1" lang="en-US" altLang="zh-CN" sz="1600" b="0" i="1" smtClean="0">
                          <a:solidFill>
                            <a:srgbClr val="FF0000"/>
                          </a:solidFill>
                          <a:latin typeface="Cambria Math" charset="0"/>
                        </a:rPr>
                        <m:t>𝑚</m:t>
                      </m:r>
                    </m:oMath>
                  </m:oMathPara>
                </a14:m>
                <a:endParaRPr kumimoji="1" lang="zh-CN" altLang="en-US" sz="1600" dirty="0">
                  <a:solidFill>
                    <a:srgbClr val="FF0000"/>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7599839" y="3092815"/>
                <a:ext cx="865475" cy="246221"/>
              </a:xfrm>
              <a:prstGeom prst="rect">
                <a:avLst/>
              </a:prstGeom>
              <a:blipFill rotWithShape="0">
                <a:blip r:embed="rId5"/>
                <a:stretch>
                  <a:fillRect r="-2817" b="-9756"/>
                </a:stretch>
              </a:blipFill>
            </p:spPr>
            <p:txBody>
              <a:bodyPr/>
              <a:lstStyle/>
              <a:p>
                <a:r>
                  <a:rPr lang="zh-CN" altLang="en-US">
                    <a:noFill/>
                  </a:rPr>
                  <a:t> </a:t>
                </a:r>
              </a:p>
            </p:txBody>
          </p:sp>
        </mc:Fallback>
      </mc:AlternateContent>
      <p:sp>
        <p:nvSpPr>
          <p:cNvPr id="7" name="文本框 6"/>
          <p:cNvSpPr txBox="1"/>
          <p:nvPr/>
        </p:nvSpPr>
        <p:spPr>
          <a:xfrm>
            <a:off x="9579447" y="3092815"/>
            <a:ext cx="865475" cy="246221"/>
          </a:xfrm>
          <a:prstGeom prst="rect">
            <a:avLst/>
          </a:prstGeom>
          <a:noFill/>
        </p:spPr>
        <p:txBody>
          <a:bodyPr wrap="square" lIns="0" tIns="0" rIns="0" bIns="0" rtlCol="0">
            <a:spAutoFit/>
          </a:bodyPr>
          <a:lstStyle/>
          <a:p>
            <a:r>
              <a:rPr kumimoji="1" lang="en-US" altLang="zh-CN" sz="1600" i="1" dirty="0" smtClean="0">
                <a:solidFill>
                  <a:srgbClr val="FF0000"/>
                </a:solidFill>
              </a:rPr>
              <a:t>N=|D|</a:t>
            </a:r>
            <a:endParaRPr kumimoji="1" lang="zh-CN" altLang="en-US" sz="1600" i="1" dirty="0">
              <a:solidFill>
                <a:srgbClr val="FF0000"/>
              </a:solidFill>
            </a:endParaRP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085" y="3210828"/>
            <a:ext cx="3217773" cy="77901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127" y="3980756"/>
            <a:ext cx="3216731" cy="350949"/>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160" y="4315691"/>
            <a:ext cx="3217698" cy="695731"/>
          </a:xfrm>
          <a:prstGeom prst="rect">
            <a:avLst/>
          </a:prstGeom>
        </p:spPr>
      </p:pic>
      <p:sp>
        <p:nvSpPr>
          <p:cNvPr id="17" name="右箭头 16"/>
          <p:cNvSpPr/>
          <p:nvPr/>
        </p:nvSpPr>
        <p:spPr>
          <a:xfrm>
            <a:off x="4357930" y="4250615"/>
            <a:ext cx="711232" cy="4129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9087" y="4514581"/>
            <a:ext cx="1999448" cy="404650"/>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9162" y="3801977"/>
            <a:ext cx="5134265" cy="730683"/>
          </a:xfrm>
          <a:prstGeom prst="rect">
            <a:avLst/>
          </a:prstGeom>
        </p:spPr>
      </p:pic>
      <p:graphicFrame>
        <p:nvGraphicFramePr>
          <p:cNvPr id="22" name="图表 21"/>
          <p:cNvGraphicFramePr/>
          <p:nvPr>
            <p:extLst>
              <p:ext uri="{D42A27DB-BD31-4B8C-83A1-F6EECF244321}">
                <p14:modId xmlns:p14="http://schemas.microsoft.com/office/powerpoint/2010/main" val="1320916821"/>
              </p:ext>
            </p:extLst>
          </p:nvPr>
        </p:nvGraphicFramePr>
        <p:xfrm>
          <a:off x="854696" y="4989379"/>
          <a:ext cx="7239459" cy="144955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3" name="左右箭头 22"/>
          <p:cNvSpPr/>
          <p:nvPr/>
        </p:nvSpPr>
        <p:spPr>
          <a:xfrm>
            <a:off x="4335817" y="2044068"/>
            <a:ext cx="724829" cy="394086"/>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zh-CN" altLang="en-US"/>
          </a:p>
        </p:txBody>
      </p:sp>
      <p:sp>
        <p:nvSpPr>
          <p:cNvPr id="4" name="幻灯片编号占位符 3"/>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718838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3.3</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Explain</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of</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Word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of</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Vector</a:t>
            </a:r>
            <a:endParaRPr lang="zh-CN" altLang="en-US" sz="3200" b="1" dirty="0">
              <a:latin typeface="Yuanti SC" charset="-122"/>
              <a:ea typeface="Yuanti SC" charset="-122"/>
              <a:cs typeface="Yuanti SC" charset="-122"/>
            </a:endParaRPr>
          </a:p>
        </p:txBody>
      </p:sp>
      <p:graphicFrame>
        <p:nvGraphicFramePr>
          <p:cNvPr id="2" name="图表 1"/>
          <p:cNvGraphicFramePr/>
          <p:nvPr>
            <p:extLst>
              <p:ext uri="{D42A27DB-BD31-4B8C-83A1-F6EECF244321}">
                <p14:modId xmlns:p14="http://schemas.microsoft.com/office/powerpoint/2010/main" val="700003605"/>
              </p:ext>
            </p:extLst>
          </p:nvPr>
        </p:nvGraphicFramePr>
        <p:xfrm>
          <a:off x="701135" y="1840864"/>
          <a:ext cx="6732861" cy="4282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rotWithShape="1">
          <a:blip r:embed="rId8">
            <a:extLst>
              <a:ext uri="{28A0092B-C50C-407E-A947-70E740481C1C}">
                <a14:useLocalDpi xmlns:a14="http://schemas.microsoft.com/office/drawing/2010/main" val="0"/>
              </a:ext>
            </a:extLst>
          </a:blip>
          <a:srcRect t="6923" r="55691"/>
          <a:stretch/>
        </p:blipFill>
        <p:spPr>
          <a:xfrm>
            <a:off x="8017421" y="1840864"/>
            <a:ext cx="2669477" cy="1973599"/>
          </a:xfrm>
          <a:prstGeom prst="rect">
            <a:avLst/>
          </a:prstGeom>
        </p:spPr>
      </p:pic>
      <p:pic>
        <p:nvPicPr>
          <p:cNvPr id="5" name="图片 4"/>
          <p:cNvPicPr>
            <a:picLocks noChangeAspect="1"/>
          </p:cNvPicPr>
          <p:nvPr/>
        </p:nvPicPr>
        <p:blipFill rotWithShape="1">
          <a:blip r:embed="rId8">
            <a:extLst>
              <a:ext uri="{28A0092B-C50C-407E-A947-70E740481C1C}">
                <a14:useLocalDpi xmlns:a14="http://schemas.microsoft.com/office/drawing/2010/main" val="0"/>
              </a:ext>
            </a:extLst>
          </a:blip>
          <a:srcRect l="54927" t="3566"/>
          <a:stretch/>
        </p:blipFill>
        <p:spPr>
          <a:xfrm>
            <a:off x="8017421" y="3965424"/>
            <a:ext cx="2669477" cy="2010157"/>
          </a:xfrm>
          <a:prstGeom prst="rect">
            <a:avLst/>
          </a:prstGeom>
        </p:spPr>
      </p:pic>
      <p:sp>
        <p:nvSpPr>
          <p:cNvPr id="4" name="幻灯片编号占位符 3"/>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414744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8270892" y="2400299"/>
            <a:ext cx="2500747" cy="28454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3.4</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CBOW</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and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Skip-Gram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578" y="5085779"/>
            <a:ext cx="2408023" cy="52392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578" y="2347035"/>
            <a:ext cx="5329237" cy="273874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463" y="5085779"/>
            <a:ext cx="2921214" cy="535021"/>
          </a:xfrm>
          <a:prstGeom prst="rect">
            <a:avLst/>
          </a:prstGeom>
        </p:spPr>
      </p:pic>
      <p:sp>
        <p:nvSpPr>
          <p:cNvPr id="6" name="右箭头 5"/>
          <p:cNvSpPr/>
          <p:nvPr/>
        </p:nvSpPr>
        <p:spPr>
          <a:xfrm>
            <a:off x="6460815" y="3429572"/>
            <a:ext cx="1822393" cy="80467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i="1" dirty="0" smtClean="0">
                <a:solidFill>
                  <a:srgbClr val="0A0B20"/>
                </a:solidFill>
              </a:rPr>
              <a:t>Construction</a:t>
            </a:r>
            <a:endParaRPr kumimoji="1" lang="zh-CN" altLang="en-US" b="1" i="1" dirty="0">
              <a:solidFill>
                <a:srgbClr val="0A0B20"/>
              </a:solidFill>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8879" y="2912047"/>
            <a:ext cx="1879600" cy="4318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5974" y="4148519"/>
            <a:ext cx="1854200" cy="431800"/>
          </a:xfrm>
          <a:prstGeom prst="rect">
            <a:avLst/>
          </a:prstGeom>
        </p:spPr>
      </p:pic>
      <p:sp>
        <p:nvSpPr>
          <p:cNvPr id="10" name="幻灯片编号占位符 9"/>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99907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9047133"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3.5</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CBOW</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based</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Hierarchical</a:t>
            </a:r>
            <a:r>
              <a:rPr lang="zh-CN" altLang="en-US" sz="3200" b="1" dirty="0">
                <a:latin typeface="Yuanti SC" charset="-122"/>
                <a:ea typeface="Yuanti SC" charset="-122"/>
                <a:cs typeface="Yuanti SC" charset="-122"/>
              </a:rPr>
              <a:t> </a:t>
            </a:r>
            <a:r>
              <a:rPr lang="en-US" altLang="zh-CN" sz="3200" b="1" dirty="0" err="1">
                <a:latin typeface="Yuanti SC" charset="-122"/>
                <a:ea typeface="Yuanti SC" charset="-122"/>
                <a:cs typeface="Yuanti SC" charset="-122"/>
              </a:rPr>
              <a:t>Softmax</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Model</a:t>
            </a:r>
            <a:r>
              <a:rPr lang="zh-CN" altLang="en-US" sz="3200" b="1" dirty="0" smtClean="0">
                <a:latin typeface="Yuanti SC" charset="-122"/>
                <a:ea typeface="Yuanti SC" charset="-122"/>
                <a:cs typeface="Yuanti SC" charset="-122"/>
              </a:rPr>
              <a:t>  </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2" y="1723635"/>
            <a:ext cx="4991457" cy="4423123"/>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3231422" y="2459788"/>
                <a:ext cx="1814999" cy="572401"/>
              </a:xfrm>
              <a:prstGeom prst="rect">
                <a:avLst/>
              </a:prstGeom>
              <a:solidFill>
                <a:srgbClr val="FFC000"/>
              </a:solidFill>
              <a:ln>
                <a:solidFill>
                  <a:srgbClr val="002060"/>
                </a:solidFill>
              </a:ln>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𝒙</m:t>
                          </m:r>
                        </m:e>
                        <m:sub>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𝒘</m:t>
                          </m:r>
                        </m:sub>
                      </m:sSub>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m:t>
                      </m:r>
                      <m:nary>
                        <m:naryPr>
                          <m:chr m:val="∑"/>
                          <m:ctrlPr>
                            <a:rPr lang="is-I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ctrlPr>
                        </m:naryPr>
                        <m:sub>
                          <m:r>
                            <m:rPr>
                              <m:brk m:alnAt="23"/>
                            </m:rP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𝒊</m:t>
                          </m:r>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m:t>
                          </m:r>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𝟐</m:t>
                          </m:r>
                          <m:r>
                            <a:rPr lang="en-US" altLang="zh-CN" sz="1050" b="1" i="1" cap="none" spc="0" smtClean="0">
                              <a:ln w="0"/>
                              <a:solidFill>
                                <a:schemeClr val="bg1"/>
                              </a:solidFill>
                              <a:effectLst>
                                <a:outerShdw blurRad="38100" dist="25400" dir="5400000" algn="ctr" rotWithShape="0">
                                  <a:srgbClr val="6E747A">
                                    <a:alpha val="43000"/>
                                  </a:srgbClr>
                                </a:outerShdw>
                              </a:effectLst>
                              <a:latin typeface="Cambria Math" charset="0"/>
                            </a:rPr>
                            <m:t>𝒄</m:t>
                          </m:r>
                        </m:sup>
                        <m:e>
                          <m:r>
                            <a:rPr lang="en-US" altLang="zh-CN" sz="1050" b="1" i="1">
                              <a:ln w="0"/>
                              <a:solidFill>
                                <a:schemeClr val="bg1"/>
                              </a:solidFill>
                              <a:effectLst>
                                <a:outerShdw blurRad="38100" dist="25400" dir="5400000" algn="ctr" rotWithShape="0">
                                  <a:srgbClr val="6E747A">
                                    <a:alpha val="43000"/>
                                  </a:srgbClr>
                                </a:outerShdw>
                              </a:effectLst>
                              <a:latin typeface="Cambria Math" charset="0"/>
                            </a:rPr>
                            <m:t>𝒗</m:t>
                          </m:r>
                          <m:d>
                            <m:dPr>
                              <m:ctrlPr>
                                <a:rPr lang="mr-IN" altLang="zh-CN" sz="1050" b="1" i="1">
                                  <a:ln w="0"/>
                                  <a:solidFill>
                                    <a:schemeClr val="bg1"/>
                                  </a:solidFill>
                                  <a:effectLst>
                                    <a:outerShdw blurRad="38100" dist="25400" dir="5400000" algn="ctr" rotWithShape="0">
                                      <a:srgbClr val="6E747A">
                                        <a:alpha val="43000"/>
                                      </a:srgbClr>
                                    </a:outerShdw>
                                  </a:effectLst>
                                  <a:latin typeface="Cambria Math" charset="0"/>
                                </a:rPr>
                              </m:ctrlPr>
                            </m:dPr>
                            <m:e>
                              <m:sSub>
                                <m:sSubPr>
                                  <m:ctrlPr>
                                    <a:rPr lang="en-US" altLang="zh-CN" sz="1050" b="1" i="1">
                                      <a:ln w="0"/>
                                      <a:solidFill>
                                        <a:schemeClr val="bg1"/>
                                      </a:solidFill>
                                      <a:effectLst>
                                        <a:outerShdw blurRad="38100" dist="25400" dir="5400000" algn="ctr" rotWithShape="0">
                                          <a:srgbClr val="6E747A">
                                            <a:alpha val="43000"/>
                                          </a:srgbClr>
                                        </a:outerShdw>
                                      </a:effectLst>
                                      <a:latin typeface="Cambria Math" charset="0"/>
                                    </a:rPr>
                                  </m:ctrlPr>
                                </m:sSubPr>
                                <m:e>
                                  <m:r>
                                    <m:rPr>
                                      <m:nor/>
                                    </m:rPr>
                                    <a:rPr lang="en-US" altLang="zh-CN" sz="1050" b="1" dirty="0">
                                      <a:ln w="0"/>
                                      <a:solidFill>
                                        <a:schemeClr val="bg1"/>
                                      </a:solidFill>
                                      <a:effectLst>
                                        <a:outerShdw blurRad="38100" dist="25400" dir="5400000" algn="ctr" rotWithShape="0">
                                          <a:srgbClr val="6E747A">
                                            <a:alpha val="43000"/>
                                          </a:srgbClr>
                                        </a:outerShdw>
                                      </a:effectLst>
                                    </a:rPr>
                                    <m:t>Context</m:t>
                                  </m:r>
                                  <m:d>
                                    <m:dPr>
                                      <m:ctrlPr>
                                        <a:rPr lang="mr-IN" altLang="zh-CN" sz="1050" b="1" i="1" dirty="0">
                                          <a:ln w="0"/>
                                          <a:solidFill>
                                            <a:schemeClr val="bg1"/>
                                          </a:solidFill>
                                          <a:effectLst>
                                            <a:outerShdw blurRad="38100" dist="25400" dir="5400000" algn="ctr" rotWithShape="0">
                                              <a:srgbClr val="6E747A">
                                                <a:alpha val="43000"/>
                                              </a:srgbClr>
                                            </a:outerShdw>
                                          </a:effectLst>
                                          <a:latin typeface="Cambria Math" charset="0"/>
                                        </a:rPr>
                                      </m:ctrlPr>
                                    </m:dPr>
                                    <m:e>
                                      <m:r>
                                        <a:rPr lang="en-US" altLang="zh-CN" sz="1050" b="1" i="1" dirty="0">
                                          <a:ln w="0"/>
                                          <a:solidFill>
                                            <a:schemeClr val="bg1"/>
                                          </a:solidFill>
                                          <a:effectLst>
                                            <a:outerShdw blurRad="38100" dist="25400" dir="5400000" algn="ctr" rotWithShape="0">
                                              <a:srgbClr val="6E747A">
                                                <a:alpha val="43000"/>
                                              </a:srgbClr>
                                            </a:outerShdw>
                                          </a:effectLst>
                                          <a:latin typeface="Cambria Math" charset="0"/>
                                        </a:rPr>
                                        <m:t>𝒘</m:t>
                                      </m:r>
                                    </m:e>
                                  </m:d>
                                </m:e>
                                <m:sub>
                                  <m:r>
                                    <a:rPr lang="en-US" altLang="zh-CN" sz="1050" b="1" i="1" dirty="0" smtClean="0">
                                      <a:ln w="0"/>
                                      <a:solidFill>
                                        <a:schemeClr val="bg1"/>
                                      </a:solidFill>
                                      <a:effectLst>
                                        <a:outerShdw blurRad="38100" dist="25400" dir="5400000" algn="ctr" rotWithShape="0">
                                          <a:srgbClr val="6E747A">
                                            <a:alpha val="43000"/>
                                          </a:srgbClr>
                                        </a:outerShdw>
                                      </a:effectLst>
                                      <a:latin typeface="Cambria Math" charset="0"/>
                                    </a:rPr>
                                    <m:t>𝒊</m:t>
                                  </m:r>
                                </m:sub>
                              </m:sSub>
                            </m:e>
                          </m:d>
                          <m:r>
                            <m:rPr>
                              <m:nor/>
                            </m:rPr>
                            <a:rPr lang="zh-CN" altLang="en-US" sz="1050" b="1" dirty="0">
                              <a:ln w="0"/>
                              <a:solidFill>
                                <a:schemeClr val="bg1"/>
                              </a:solidFill>
                              <a:effectLst>
                                <a:outerShdw blurRad="38100" dist="25400" dir="5400000" algn="ctr" rotWithShape="0">
                                  <a:srgbClr val="6E747A">
                                    <a:alpha val="43000"/>
                                  </a:srgbClr>
                                </a:outerShdw>
                              </a:effectLst>
                            </a:rPr>
                            <m:t> </m:t>
                          </m:r>
                        </m:e>
                      </m:nary>
                    </m:oMath>
                  </m:oMathPara>
                </a14:m>
                <a:endParaRPr lang="zh-CN" altLang="en-US" sz="1050" b="1" cap="none" spc="0" dirty="0">
                  <a:ln w="0"/>
                  <a:solidFill>
                    <a:schemeClr val="bg1"/>
                  </a:solidFill>
                  <a:effectLst>
                    <a:outerShdw blurRad="38100" dist="25400" dir="5400000" algn="ctr" rotWithShape="0">
                      <a:srgbClr val="6E747A">
                        <a:alpha val="43000"/>
                      </a:srgbClr>
                    </a:outerShdw>
                  </a:effectLst>
                </a:endParaRPr>
              </a:p>
            </p:txBody>
          </p:sp>
        </mc:Choice>
        <mc:Fallback>
          <p:sp>
            <p:nvSpPr>
              <p:cNvPr id="6" name="矩形 5"/>
              <p:cNvSpPr>
                <a:spLocks noRot="1" noChangeAspect="1" noMove="1" noResize="1" noEditPoints="1" noAdjustHandles="1" noChangeArrowheads="1" noChangeShapeType="1" noTextEdit="1"/>
              </p:cNvSpPr>
              <p:nvPr/>
            </p:nvSpPr>
            <p:spPr>
              <a:xfrm>
                <a:off x="3231422" y="2459788"/>
                <a:ext cx="1814999" cy="572401"/>
              </a:xfrm>
              <a:prstGeom prst="rect">
                <a:avLst/>
              </a:prstGeom>
              <a:blipFill rotWithShape="0">
                <a:blip r:embed="rId4"/>
                <a:stretch>
                  <a:fillRect l="-4000" t="-85263" b="-133684"/>
                </a:stretch>
              </a:blipFill>
              <a:ln>
                <a:solidFill>
                  <a:srgbClr val="002060"/>
                </a:solidFill>
              </a:ln>
            </p:spPr>
            <p:txBody>
              <a:bodyPr/>
              <a:lstStyle/>
              <a:p>
                <a:r>
                  <a:rPr lang="zh-CN" altLang="en-US">
                    <a:noFill/>
                  </a:rPr>
                  <a:t> </a:t>
                </a:r>
              </a:p>
            </p:txBody>
          </p:sp>
        </mc:Fallback>
      </mc:AlternateContent>
      <p:sp>
        <p:nvSpPr>
          <p:cNvPr id="7" name="矩形 6"/>
          <p:cNvSpPr/>
          <p:nvPr/>
        </p:nvSpPr>
        <p:spPr>
          <a:xfrm>
            <a:off x="3601717" y="4811511"/>
            <a:ext cx="1464768" cy="577081"/>
          </a:xfrm>
          <a:prstGeom prst="rect">
            <a:avLst/>
          </a:prstGeom>
          <a:solidFill>
            <a:srgbClr val="FFC000"/>
          </a:solidFill>
          <a:ln>
            <a:solidFill>
              <a:srgbClr val="002060"/>
            </a:solidFill>
          </a:ln>
        </p:spPr>
        <p:txBody>
          <a:bodyPr wrap="square" lIns="91440" tIns="45720" rIns="91440" bIns="45720">
            <a:spAutoFit/>
          </a:bodyPr>
          <a:lstStyle/>
          <a:p>
            <a:pPr>
              <a:lnSpc>
                <a:spcPct val="150000"/>
              </a:lnSpc>
            </a:pPr>
            <a:r>
              <a:rPr lang="en-US" altLang="zh-CN" sz="1050" b="1" cap="none" spc="0" dirty="0" smtClean="0">
                <a:ln w="0"/>
                <a:solidFill>
                  <a:schemeClr val="bg1"/>
                </a:solidFill>
                <a:effectLst>
                  <a:outerShdw blurRad="38100" dist="25400" dir="5400000" algn="ctr" rotWithShape="0">
                    <a:srgbClr val="6E747A">
                      <a:alpha val="43000"/>
                    </a:srgbClr>
                  </a:outerShdw>
                </a:effectLst>
              </a:rPr>
              <a:t>Leaf</a:t>
            </a:r>
            <a:r>
              <a:rPr lang="zh-CN" altLang="en-US" sz="1050" b="1" cap="none" spc="0" dirty="0" smtClean="0">
                <a:ln w="0"/>
                <a:solidFill>
                  <a:schemeClr val="bg1"/>
                </a:solidFill>
                <a:effectLst>
                  <a:outerShdw blurRad="38100" dist="25400" dir="5400000" algn="ctr" rotWithShape="0">
                    <a:srgbClr val="6E747A">
                      <a:alpha val="43000"/>
                    </a:srgbClr>
                  </a:outerShdw>
                </a:effectLst>
              </a:rPr>
              <a:t> </a:t>
            </a:r>
            <a:r>
              <a:rPr lang="en-US" altLang="zh-CN" sz="1050" b="1" cap="none" spc="0" dirty="0" smtClean="0">
                <a:ln w="0"/>
                <a:solidFill>
                  <a:schemeClr val="bg1"/>
                </a:solidFill>
                <a:effectLst>
                  <a:outerShdw blurRad="38100" dist="25400" dir="5400000" algn="ctr" rotWithShape="0">
                    <a:srgbClr val="6E747A">
                      <a:alpha val="43000"/>
                    </a:srgbClr>
                  </a:outerShdw>
                </a:effectLst>
              </a:rPr>
              <a:t>is</a:t>
            </a:r>
            <a:r>
              <a:rPr lang="zh-CN" altLang="en-US" sz="1050" b="1" cap="none" spc="0" dirty="0" smtClean="0">
                <a:ln w="0"/>
                <a:solidFill>
                  <a:schemeClr val="bg1"/>
                </a:solidFill>
                <a:effectLst>
                  <a:outerShdw blurRad="38100" dist="25400" dir="5400000" algn="ctr" rotWithShape="0">
                    <a:srgbClr val="6E747A">
                      <a:alpha val="43000"/>
                    </a:srgbClr>
                  </a:outerShdw>
                </a:effectLst>
              </a:rPr>
              <a:t> </a:t>
            </a:r>
            <a:r>
              <a:rPr lang="en-US" altLang="zh-CN" sz="1050" b="1" cap="none" spc="0" dirty="0" smtClean="0">
                <a:ln w="0"/>
                <a:solidFill>
                  <a:schemeClr val="bg1"/>
                </a:solidFill>
                <a:effectLst>
                  <a:outerShdw blurRad="38100" dist="25400" dir="5400000" algn="ctr" rotWithShape="0">
                    <a:srgbClr val="6E747A">
                      <a:alpha val="43000"/>
                    </a:srgbClr>
                  </a:outerShdw>
                </a:effectLst>
              </a:rPr>
              <a:t>Word(N=|D|)</a:t>
            </a:r>
          </a:p>
          <a:p>
            <a:pPr>
              <a:lnSpc>
                <a:spcPct val="150000"/>
              </a:lnSpc>
            </a:pPr>
            <a:r>
              <a:rPr lang="en-US" altLang="zh-CN" sz="1050" b="1" dirty="0" smtClean="0">
                <a:ln w="0"/>
                <a:solidFill>
                  <a:schemeClr val="bg1"/>
                </a:solidFill>
                <a:effectLst>
                  <a:outerShdw blurRad="38100" dist="25400" dir="5400000" algn="ctr" rotWithShape="0">
                    <a:srgbClr val="6E747A">
                      <a:alpha val="43000"/>
                    </a:srgbClr>
                  </a:outerShdw>
                </a:effectLst>
              </a:rPr>
              <a:t>Non-leaf</a:t>
            </a:r>
            <a:r>
              <a:rPr lang="zh-CN" altLang="en-US" sz="1050" b="1" dirty="0" smtClean="0">
                <a:ln w="0"/>
                <a:solidFill>
                  <a:schemeClr val="bg1"/>
                </a:solidFill>
                <a:effectLst>
                  <a:outerShdw blurRad="38100" dist="25400" dir="5400000" algn="ctr" rotWithShape="0">
                    <a:srgbClr val="6E747A">
                      <a:alpha val="43000"/>
                    </a:srgbClr>
                  </a:outerShdw>
                </a:effectLst>
              </a:rPr>
              <a:t> </a:t>
            </a:r>
            <a:r>
              <a:rPr lang="en-US" altLang="zh-CN" sz="1050" b="1" dirty="0" smtClean="0">
                <a:ln w="0"/>
                <a:solidFill>
                  <a:schemeClr val="bg1"/>
                </a:solidFill>
                <a:effectLst>
                  <a:outerShdw blurRad="38100" dist="25400" dir="5400000" algn="ctr" rotWithShape="0">
                    <a:srgbClr val="6E747A">
                      <a:alpha val="43000"/>
                    </a:srgbClr>
                  </a:outerShdw>
                </a:effectLst>
              </a:rPr>
              <a:t>Node</a:t>
            </a:r>
            <a:r>
              <a:rPr lang="zh-CN" altLang="en-US" sz="1050" b="1" dirty="0" smtClean="0">
                <a:ln w="0"/>
                <a:solidFill>
                  <a:schemeClr val="bg1"/>
                </a:solidFill>
                <a:effectLst>
                  <a:outerShdw blurRad="38100" dist="25400" dir="5400000" algn="ctr" rotWithShape="0">
                    <a:srgbClr val="6E747A">
                      <a:alpha val="43000"/>
                    </a:srgbClr>
                  </a:outerShdw>
                </a:effectLst>
              </a:rPr>
              <a:t> </a:t>
            </a:r>
            <a:r>
              <a:rPr lang="en-US" altLang="zh-CN" sz="1050" b="1" dirty="0">
                <a:ln w="0"/>
                <a:solidFill>
                  <a:schemeClr val="bg1"/>
                </a:solidFill>
                <a:effectLst>
                  <a:outerShdw blurRad="38100" dist="25400" dir="5400000" algn="ctr" rotWithShape="0">
                    <a:srgbClr val="6E747A">
                      <a:alpha val="43000"/>
                    </a:srgbClr>
                  </a:outerShdw>
                </a:effectLst>
              </a:rPr>
              <a:t>(N-1</a:t>
            </a:r>
            <a:r>
              <a:rPr lang="en-US" altLang="zh-CN" sz="1050" b="1" dirty="0" smtClean="0">
                <a:ln w="0"/>
                <a:solidFill>
                  <a:schemeClr val="bg1"/>
                </a:solidFill>
                <a:effectLst>
                  <a:outerShdw blurRad="38100" dist="25400" dir="5400000" algn="ctr" rotWithShape="0">
                    <a:srgbClr val="6E747A">
                      <a:alpha val="43000"/>
                    </a:srgbClr>
                  </a:outerShdw>
                </a:effectLst>
              </a:rPr>
              <a:t>)</a:t>
            </a:r>
            <a:endParaRPr lang="zh-CN" altLang="en-US" sz="1050" b="1" cap="none" spc="0" dirty="0">
              <a:ln w="0"/>
              <a:solidFill>
                <a:schemeClr val="bg1"/>
              </a:solidFill>
              <a:effectLst>
                <a:outerShdw blurRad="38100" dist="25400" dir="5400000" algn="ctr" rotWithShape="0">
                  <a:srgbClr val="6E747A">
                    <a:alpha val="43000"/>
                  </a:srgbClr>
                </a:outerShdw>
              </a:effectLst>
            </a:endParaRPr>
          </a:p>
        </p:txBody>
      </p:sp>
      <p:sp>
        <p:nvSpPr>
          <p:cNvPr id="8" name="矩形 7"/>
          <p:cNvSpPr/>
          <p:nvPr/>
        </p:nvSpPr>
        <p:spPr>
          <a:xfrm>
            <a:off x="744861" y="4518786"/>
            <a:ext cx="1272963" cy="1061829"/>
          </a:xfrm>
          <a:prstGeom prst="rect">
            <a:avLst/>
          </a:prstGeom>
          <a:solidFill>
            <a:srgbClr val="FFC000"/>
          </a:solidFill>
          <a:ln>
            <a:solidFill>
              <a:srgbClr val="002060"/>
            </a:solidFill>
          </a:ln>
        </p:spPr>
        <p:txBody>
          <a:bodyPr wrap="square" lIns="91440" tIns="45720" rIns="91440" bIns="45720">
            <a:spAutoFit/>
          </a:bodyPr>
          <a:lstStyle/>
          <a:p>
            <a:pPr marL="228600" indent="-228600">
              <a:lnSpc>
                <a:spcPct val="150000"/>
              </a:lnSpc>
              <a:buAutoNum type="arabicPeriod"/>
            </a:pPr>
            <a:r>
              <a:rPr lang="en-US" altLang="zh-CN" sz="1050" b="1" cap="none" spc="0" dirty="0" smtClean="0">
                <a:ln w="0"/>
                <a:solidFill>
                  <a:schemeClr val="bg1"/>
                </a:solidFill>
                <a:effectLst>
                  <a:outerShdw blurRad="38100" dist="25400" dir="5400000" algn="ctr" rotWithShape="0">
                    <a:srgbClr val="6E747A">
                      <a:alpha val="43000"/>
                    </a:srgbClr>
                  </a:outerShdw>
                </a:effectLst>
              </a:rPr>
              <a:t>Project</a:t>
            </a:r>
            <a:r>
              <a:rPr lang="zh-CN" altLang="en-US" sz="1050" b="1" cap="none" spc="0" dirty="0" smtClean="0">
                <a:ln w="0"/>
                <a:solidFill>
                  <a:schemeClr val="bg1"/>
                </a:solidFill>
                <a:effectLst>
                  <a:outerShdw blurRad="38100" dist="25400" dir="5400000" algn="ctr" rotWithShape="0">
                    <a:srgbClr val="6E747A">
                      <a:alpha val="43000"/>
                    </a:srgbClr>
                  </a:outerShdw>
                </a:effectLst>
              </a:rPr>
              <a:t> </a:t>
            </a:r>
            <a:r>
              <a:rPr lang="en-US" altLang="zh-CN" sz="1050" b="1" dirty="0" smtClean="0">
                <a:ln w="0"/>
                <a:solidFill>
                  <a:schemeClr val="bg1"/>
                </a:solidFill>
                <a:effectLst>
                  <a:outerShdw blurRad="38100" dist="25400" dir="5400000" algn="ctr" rotWithShape="0">
                    <a:srgbClr val="6E747A">
                      <a:alpha val="43000"/>
                    </a:srgbClr>
                  </a:outerShdw>
                </a:effectLst>
              </a:rPr>
              <a:t>Layer</a:t>
            </a:r>
          </a:p>
          <a:p>
            <a:pPr marL="228600" indent="-228600">
              <a:lnSpc>
                <a:spcPct val="150000"/>
              </a:lnSpc>
              <a:buAutoNum type="arabicPeriod"/>
            </a:pPr>
            <a:r>
              <a:rPr lang="en-US" altLang="zh-CN" sz="1050" b="1" cap="none" spc="0" dirty="0" smtClean="0">
                <a:ln w="0"/>
                <a:solidFill>
                  <a:schemeClr val="bg1"/>
                </a:solidFill>
                <a:effectLst>
                  <a:outerShdw blurRad="38100" dist="25400" dir="5400000" algn="ctr" rotWithShape="0">
                    <a:srgbClr val="6E747A">
                      <a:alpha val="43000"/>
                    </a:srgbClr>
                  </a:outerShdw>
                </a:effectLst>
              </a:rPr>
              <a:t>Hidden</a:t>
            </a:r>
            <a:r>
              <a:rPr lang="zh-CN" altLang="en-US" sz="1050" b="1" cap="none" spc="0" dirty="0" smtClean="0">
                <a:ln w="0"/>
                <a:solidFill>
                  <a:schemeClr val="bg1"/>
                </a:solidFill>
                <a:effectLst>
                  <a:outerShdw blurRad="38100" dist="25400" dir="5400000" algn="ctr" rotWithShape="0">
                    <a:srgbClr val="6E747A">
                      <a:alpha val="43000"/>
                    </a:srgbClr>
                  </a:outerShdw>
                </a:effectLst>
              </a:rPr>
              <a:t> </a:t>
            </a:r>
            <a:r>
              <a:rPr lang="en-US" altLang="zh-CN" sz="1050" b="1" cap="none" spc="0" dirty="0" smtClean="0">
                <a:ln w="0"/>
                <a:solidFill>
                  <a:schemeClr val="bg1"/>
                </a:solidFill>
                <a:effectLst>
                  <a:outerShdw blurRad="38100" dist="25400" dir="5400000" algn="ctr" rotWithShape="0">
                    <a:srgbClr val="6E747A">
                      <a:alpha val="43000"/>
                    </a:srgbClr>
                  </a:outerShdw>
                </a:effectLst>
              </a:rPr>
              <a:t>Layer</a:t>
            </a:r>
          </a:p>
          <a:p>
            <a:pPr marL="228600" indent="-228600">
              <a:lnSpc>
                <a:spcPct val="150000"/>
              </a:lnSpc>
              <a:buAutoNum type="arabicPeriod"/>
            </a:pPr>
            <a:r>
              <a:rPr lang="en-US" altLang="zh-CN" sz="1050" b="1" dirty="0" smtClean="0">
                <a:ln w="0"/>
                <a:solidFill>
                  <a:schemeClr val="bg1"/>
                </a:solidFill>
                <a:effectLst>
                  <a:outerShdw blurRad="38100" dist="25400" dir="5400000" algn="ctr" rotWithShape="0">
                    <a:srgbClr val="6E747A">
                      <a:alpha val="43000"/>
                    </a:srgbClr>
                  </a:outerShdw>
                </a:effectLst>
              </a:rPr>
              <a:t>Output(Linear/Tree)</a:t>
            </a:r>
            <a:endParaRPr lang="en-US" altLang="zh-CN" sz="1050" b="1" cap="none" spc="0" dirty="0" smtClean="0">
              <a:ln w="0"/>
              <a:solidFill>
                <a:schemeClr val="bg1"/>
              </a:solidFill>
              <a:effectLst>
                <a:outerShdw blurRad="38100" dist="25400" dir="5400000" algn="ctr" rotWithShape="0">
                  <a:srgbClr val="6E747A">
                    <a:alpha val="43000"/>
                  </a:srgbClr>
                </a:outerShdw>
              </a:effectLst>
            </a:endParaRPr>
          </a:p>
        </p:txBody>
      </p:sp>
      <p:sp>
        <p:nvSpPr>
          <p:cNvPr id="9" name="矩形 8"/>
          <p:cNvSpPr/>
          <p:nvPr/>
        </p:nvSpPr>
        <p:spPr>
          <a:xfrm>
            <a:off x="744861" y="4014950"/>
            <a:ext cx="1000102" cy="346249"/>
          </a:xfrm>
          <a:prstGeom prst="rect">
            <a:avLst/>
          </a:prstGeom>
          <a:solidFill>
            <a:schemeClr val="accent1">
              <a:lumMod val="60000"/>
              <a:lumOff val="40000"/>
            </a:schemeClr>
          </a:solidFill>
          <a:ln>
            <a:solidFill>
              <a:srgbClr val="002060"/>
            </a:solidFill>
          </a:ln>
        </p:spPr>
        <p:txBody>
          <a:bodyPr wrap="squar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100" b="1" dirty="0" smtClean="0">
                <a:ln w="0"/>
                <a:effectLst>
                  <a:outerShdw blurRad="38100" dist="25400" dir="5400000" algn="ctr" rotWithShape="0">
                    <a:srgbClr val="6E747A">
                      <a:alpha val="43000"/>
                    </a:srgbClr>
                  </a:outerShdw>
                </a:effectLst>
              </a:rPr>
              <a:t>Differences</a:t>
            </a:r>
            <a:endParaRPr lang="zh-CN" altLang="en-US" sz="1100" b="1" cap="none" spc="0" dirty="0">
              <a:ln w="0"/>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3770" r="3655"/>
          <a:stretch/>
        </p:blipFill>
        <p:spPr>
          <a:xfrm>
            <a:off x="5929313" y="1723635"/>
            <a:ext cx="2821661" cy="2951881"/>
          </a:xfrm>
          <a:prstGeom prst="rect">
            <a:avLst/>
          </a:prstGeom>
        </p:spPr>
      </p:pic>
      <mc:AlternateContent xmlns:mc="http://schemas.openxmlformats.org/markup-compatibility/2006">
        <mc:Choice xmlns:a14="http://schemas.microsoft.com/office/drawing/2010/main" Requires="a14">
          <p:sp>
            <p:nvSpPr>
              <p:cNvPr id="13" name="矩形 12"/>
              <p:cNvSpPr/>
              <p:nvPr/>
            </p:nvSpPr>
            <p:spPr>
              <a:xfrm>
                <a:off x="8750974" y="1717783"/>
                <a:ext cx="2616310" cy="2957733"/>
              </a:xfrm>
              <a:prstGeom prst="rect">
                <a:avLst/>
              </a:prstGeom>
              <a:solidFill>
                <a:srgbClr val="FFC000"/>
              </a:solidFill>
              <a:ln>
                <a:solidFill>
                  <a:srgbClr val="002060"/>
                </a:solidFill>
              </a:ln>
            </p:spPr>
            <p:txBody>
              <a:bodyPr wrap="square" lIns="91440" tIns="45720" rIns="91440" bIns="45720">
                <a:spAutoFit/>
              </a:bodyPr>
              <a:lstStyle/>
              <a:p>
                <a:pPr marL="228600" indent="-228600">
                  <a:lnSpc>
                    <a:spcPct val="150000"/>
                  </a:lnSpc>
                  <a:buAutoNum type="arabicPeriod"/>
                </a:pPr>
                <a:endParaRPr lang="en-US" altLang="zh-CN" sz="300" b="1" i="1" dirty="0" smtClean="0">
                  <a:ln w="0"/>
                  <a:solidFill>
                    <a:schemeClr val="bg1"/>
                  </a:solidFill>
                  <a:effectLst>
                    <a:outerShdw blurRad="38100" dist="25400" dir="5400000" algn="ctr" rotWithShape="0">
                      <a:srgbClr val="6E747A">
                        <a:alpha val="43000"/>
                      </a:srgbClr>
                    </a:outerShdw>
                  </a:effectLst>
                  <a:latin typeface="Cambria Math" charset="0"/>
                </a:endParaRPr>
              </a:p>
              <a:p>
                <a:pPr marL="228600" indent="-228600">
                  <a:lnSpc>
                    <a:spcPct val="150000"/>
                  </a:lnSpc>
                  <a:buAutoNum type="arabicPeriod"/>
                </a:pPr>
                <a:r>
                  <a:rPr lang="en-US" altLang="zh-CN" sz="1200" b="1" dirty="0" smtClean="0">
                    <a:ln w="0"/>
                    <a:solidFill>
                      <a:schemeClr val="bg1"/>
                    </a:solidFill>
                    <a:effectLst>
                      <a:outerShdw blurRad="38100" dist="25400" dir="5400000" algn="ctr" rotWithShape="0">
                        <a:srgbClr val="6E747A">
                          <a:alpha val="43000"/>
                        </a:srgbClr>
                      </a:outerShdw>
                    </a:effectLst>
                  </a:rPr>
                  <a:t>:</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path</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from</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root</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to</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leaf</a:t>
                </a:r>
              </a:p>
              <a:p>
                <a:pPr marL="228600" indent="-228600">
                  <a:lnSpc>
                    <a:spcPct val="150000"/>
                  </a:lnSpc>
                  <a:buAutoNum type="arabicPeriod"/>
                </a:pPr>
                <a14:m>
                  <m:oMath xmlns:m="http://schemas.openxmlformats.org/officeDocument/2006/math">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oMath>
                </a14:m>
                <a:r>
                  <a:rPr lang="zh-CN" altLang="en-US" sz="1200" b="1" cap="none" spc="0" dirty="0" smtClean="0">
                    <a:ln w="0"/>
                    <a:solidFill>
                      <a:schemeClr val="bg1"/>
                    </a:solidFill>
                    <a:effectLst>
                      <a:outerShdw blurRad="38100" dist="25400" dir="5400000" algn="ctr" rotWithShape="0">
                        <a:srgbClr val="6E747A">
                          <a:alpha val="43000"/>
                        </a:srgbClr>
                      </a:outerShdw>
                    </a:effectLst>
                  </a:rPr>
                  <a:t> </a:t>
                </a:r>
                <a:r>
                  <a:rPr lang="en-US" altLang="zh-CN" sz="1200" b="1" cap="none" spc="0" dirty="0" smtClean="0">
                    <a:ln w="0"/>
                    <a:solidFill>
                      <a:schemeClr val="bg1"/>
                    </a:solidFill>
                    <a:effectLst>
                      <a:outerShdw blurRad="38100" dist="25400" dir="5400000" algn="ctr" rotWithShape="0">
                        <a:srgbClr val="6E747A">
                          <a:alpha val="43000"/>
                        </a:srgbClr>
                      </a:outerShdw>
                    </a:effectLst>
                  </a:rPr>
                  <a:t>:</a:t>
                </a:r>
                <a:r>
                  <a:rPr lang="zh-CN" altLang="en-US" sz="1200" b="1" cap="none" spc="0" dirty="0" smtClean="0">
                    <a:ln w="0"/>
                    <a:solidFill>
                      <a:schemeClr val="bg1"/>
                    </a:solidFill>
                    <a:effectLst>
                      <a:outerShdw blurRad="38100" dist="25400" dir="5400000" algn="ctr" rotWithShape="0">
                        <a:srgbClr val="6E747A">
                          <a:alpha val="43000"/>
                        </a:srgbClr>
                      </a:outerShdw>
                    </a:effectLst>
                  </a:rPr>
                  <a:t> </a:t>
                </a:r>
                <a:r>
                  <a:rPr lang="en-US" altLang="zh-CN" sz="1200" b="1" cap="none" spc="0" dirty="0" smtClean="0">
                    <a:ln w="0"/>
                    <a:solidFill>
                      <a:schemeClr val="bg1"/>
                    </a:solidFill>
                    <a:effectLst>
                      <a:outerShdw blurRad="38100" dist="25400" dir="5400000" algn="ctr" rotWithShape="0">
                        <a:srgbClr val="6E747A">
                          <a:alpha val="43000"/>
                        </a:srgbClr>
                      </a:outerShdw>
                    </a:effectLst>
                  </a:rPr>
                  <a:t>No</a:t>
                </a:r>
                <a:r>
                  <a:rPr lang="en-US" altLang="zh-CN" sz="1200" b="1" dirty="0" smtClean="0">
                    <a:ln w="0"/>
                    <a:solidFill>
                      <a:schemeClr val="bg1"/>
                    </a:solidFill>
                    <a:effectLst>
                      <a:outerShdw blurRad="38100" dist="25400" dir="5400000" algn="ctr" rotWithShape="0">
                        <a:srgbClr val="6E747A">
                          <a:alpha val="43000"/>
                        </a:srgbClr>
                      </a:outerShdw>
                    </a:effectLst>
                  </a:rPr>
                  <a:t>.</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of</a:t>
                </a:r>
                <a:r>
                  <a:rPr lang="zh-CN" altLang="en-US" sz="1200" b="1" dirty="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nodes</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in</a:t>
                </a:r>
                <a:r>
                  <a:rPr lang="zh-CN" altLang="en-US" sz="12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oMath>
                </a14:m>
                <a:endParaRPr lang="en-US" altLang="zh-CN" sz="1200" b="1" cap="none" spc="0" dirty="0" smtClean="0">
                  <a:ln w="0"/>
                  <a:solidFill>
                    <a:schemeClr val="bg1"/>
                  </a:solidFill>
                  <a:effectLst>
                    <a:outerShdw blurRad="38100" dist="25400" dir="5400000" algn="ctr" rotWithShape="0">
                      <a:srgbClr val="6E747A">
                        <a:alpha val="43000"/>
                      </a:srgbClr>
                    </a:outerShdw>
                  </a:effectLst>
                </a:endParaRPr>
              </a:p>
              <a:p>
                <a:pPr marL="228600" indent="-228600">
                  <a:lnSpc>
                    <a:spcPct val="150000"/>
                  </a:lnSpc>
                  <a:buFontTx/>
                  <a:buAutoNum type="arabicPeriod"/>
                </a:pPr>
                <a14:m>
                  <m:oMath xmlns:m="http://schemas.openxmlformats.org/officeDocument/2006/math">
                    <m:sSubSup>
                      <m:sSubSupPr>
                        <m:ctrlPr>
                          <a:rPr lang="en-US" altLang="zh-CN" sz="1200" b="1" i="1" cap="none" spc="0" smtClean="0">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cap="none" spc="0" smtClean="0">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cap="none" spc="0" smtClean="0">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𝒘</m:t>
                        </m:r>
                      </m:sup>
                    </m:sSubSup>
                    <m:r>
                      <a:rPr lang="en-US" altLang="zh-CN" sz="1200" b="1" i="1" cap="none" spc="0" smtClean="0">
                        <a:ln w="0"/>
                        <a:solidFill>
                          <a:schemeClr val="bg1"/>
                        </a:solidFill>
                        <a:effectLst>
                          <a:outerShdw blurRad="38100" dist="25400" dir="5400000" algn="ctr" rotWithShape="0">
                            <a:srgbClr val="6E747A">
                              <a:alpha val="43000"/>
                            </a:srgbClr>
                          </a:outerShdw>
                        </a:effectLst>
                        <a:latin typeface="Cambria Math" charset="0"/>
                      </a:rPr>
                      <m:t>,</m:t>
                    </m:r>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𝟐</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m:t>
                    </m:r>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a:t>
                </a:r>
                <a:r>
                  <a:rPr lang="zh-CN" altLang="en-US" sz="12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rPr>
                      <m:t>𝐧𝐨𝐝𝐞</m:t>
                    </m:r>
                    <m:r>
                      <a:rPr lang="zh-CN" altLang="en-US" sz="1200" b="1" i="0" smtClean="0">
                        <a:ln w="0"/>
                        <a:solidFill>
                          <a:schemeClr val="bg1"/>
                        </a:solidFill>
                        <a:effectLst>
                          <a:outerShdw blurRad="38100" dist="25400" dir="5400000" algn="ctr" rotWithShape="0">
                            <a:srgbClr val="6E747A">
                              <a:alpha val="43000"/>
                            </a:srgbClr>
                          </a:outerShdw>
                        </a:effectLst>
                        <a:latin typeface="Cambria Math" charset="0"/>
                      </a:rPr>
                      <m:t> </m:t>
                    </m:r>
                    <m:r>
                      <a:rPr lang="en-US" altLang="zh-CN" sz="1200" b="1" i="0" smtClean="0">
                        <a:ln w="0"/>
                        <a:solidFill>
                          <a:schemeClr val="bg1"/>
                        </a:solidFill>
                        <a:effectLst>
                          <a:outerShdw blurRad="38100" dist="25400" dir="5400000" algn="ctr" rotWithShape="0">
                            <a:srgbClr val="6E747A">
                              <a:alpha val="43000"/>
                            </a:srgbClr>
                          </a:outerShdw>
                        </a:effectLst>
                        <a:latin typeface="Cambria Math" charset="0"/>
                      </a:rPr>
                      <m:t>𝐢𝐧</m:t>
                    </m:r>
                    <m:r>
                      <a:rPr lang="zh-CN" altLang="en-US" sz="1200" b="1" i="0" smtClean="0">
                        <a:ln w="0"/>
                        <a:solidFill>
                          <a:schemeClr val="bg1"/>
                        </a:solidFill>
                        <a:effectLst>
                          <a:outerShdw blurRad="38100" dist="25400" dir="5400000" algn="ctr" rotWithShape="0">
                            <a:srgbClr val="6E747A">
                              <a:alpha val="43000"/>
                            </a:srgbClr>
                          </a:outerShdw>
                        </a:effectLst>
                        <a:latin typeface="Cambria Math" charset="0"/>
                      </a:rPr>
                      <m:t> </m:t>
                    </m:r>
                    <m:sSub>
                      <m:sSubPr>
                        <m:ctrlP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oMath>
                </a14:m>
                <a:r>
                  <a:rPr lang="en-US"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is</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root,</a:t>
                </a:r>
                <a:r>
                  <a:rPr lang="zh-CN" altLang="en-US" sz="12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is</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node</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of</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word</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w.</a:t>
                </a:r>
              </a:p>
              <a:p>
                <a:pPr marL="228600" indent="-228600">
                  <a:lnSpc>
                    <a:spcPct val="150000"/>
                  </a:lnSpc>
                  <a:buFontTx/>
                  <a:buAutoNum type="arabicPeriod"/>
                </a:pP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𝟐</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𝟑</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200" b="1" dirty="0" smtClean="0">
                    <a:ln w="0"/>
                    <a:solidFill>
                      <a:schemeClr val="bg1"/>
                    </a:solidFill>
                    <a:effectLst>
                      <a:outerShdw blurRad="38100" dist="25400" dir="5400000" algn="ctr" rotWithShape="0">
                        <a:srgbClr val="6E747A">
                          <a:alpha val="43000"/>
                        </a:srgbClr>
                      </a:outerShdw>
                    </a:effectLst>
                  </a:rPr>
                  <a:t>,</a:t>
                </a:r>
                <a:r>
                  <a:rPr lang="mr-IN"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𝒅</m:t>
                        </m:r>
                      </m:e>
                      <m:sub>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Huffman</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code</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of</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word,</a:t>
                </a:r>
                <a:r>
                  <a:rPr lang="zh-CN" altLang="en-US" sz="12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byte.</a:t>
                </a:r>
              </a:p>
              <a:p>
                <a:pPr marL="228600" indent="-228600">
                  <a:lnSpc>
                    <a:spcPct val="150000"/>
                  </a:lnSpc>
                  <a:buFontTx/>
                  <a:buAutoNum type="arabicPeriod"/>
                </a:pP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𝟐</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200" b="1" dirty="0" smtClean="0">
                    <a:ln w="0"/>
                    <a:solidFill>
                      <a:schemeClr val="bg1"/>
                    </a:solidFill>
                    <a:effectLst>
                      <a:outerShdw blurRad="38100" dist="25400" dir="5400000" algn="ctr" rotWithShape="0">
                        <a:srgbClr val="6E747A">
                          <a:alpha val="43000"/>
                        </a:srgbClr>
                      </a:outerShdw>
                    </a:effectLst>
                  </a:rPr>
                  <a:t>,</a:t>
                </a:r>
                <a:r>
                  <a:rPr lang="mr-IN"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smtClean="0">
                    <a:ln w="0"/>
                    <a:solidFill>
                      <a:schemeClr val="bg1"/>
                    </a:solidFill>
                    <a:effectLst>
                      <a:outerShdw blurRad="38100" dist="25400" dir="5400000" algn="ctr" rotWithShape="0">
                        <a:srgbClr val="6E747A">
                          <a:alpha val="43000"/>
                        </a:srgbClr>
                      </a:outerShdw>
                    </a:effectLst>
                  </a:rPr>
                  <a:t>,</a:t>
                </a:r>
                <a:r>
                  <a:rPr lang="en-US" altLang="zh-CN" sz="12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m:t>
                        </m:r>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zh-CN" altLang="en-US"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 </m:t>
                    </m:r>
                    <m:sSup>
                      <m:sSupPr>
                        <m:ctrlP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ctrlPr>
                      </m:sSupPr>
                      <m:e>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𝑹</m:t>
                        </m:r>
                      </m:e>
                      <m:sup>
                        <m:r>
                          <a:rPr lang="en-US" altLang="zh-CN" sz="12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𝒎</m:t>
                        </m:r>
                      </m:sup>
                    </m:sSup>
                  </m:oMath>
                </a14:m>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Vector</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Corresponding</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to</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Non-leaf</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node</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in</a:t>
                </a:r>
                <a:r>
                  <a:rPr lang="zh-CN" altLang="en-US" sz="1200" b="1" dirty="0" smtClean="0">
                    <a:ln w="0"/>
                    <a:solidFill>
                      <a:schemeClr val="bg1"/>
                    </a:solidFill>
                    <a:effectLst>
                      <a:outerShdw blurRad="38100" dist="25400" dir="5400000" algn="ctr" rotWithShape="0">
                        <a:srgbClr val="6E747A">
                          <a:alpha val="43000"/>
                        </a:srgbClr>
                      </a:outerShdw>
                    </a:effectLst>
                  </a:rPr>
                  <a:t> </a:t>
                </a:r>
                <a:r>
                  <a:rPr lang="en-US" altLang="zh-CN" sz="1200" b="1" dirty="0" smtClean="0">
                    <a:ln w="0"/>
                    <a:solidFill>
                      <a:schemeClr val="bg1"/>
                    </a:solidFill>
                    <a:effectLst>
                      <a:outerShdw blurRad="38100" dist="25400" dir="5400000" algn="ctr" rotWithShape="0">
                        <a:srgbClr val="6E747A">
                          <a:alpha val="43000"/>
                        </a:srgbClr>
                      </a:outerShdw>
                    </a:effectLst>
                  </a:rPr>
                  <a:t>path</a:t>
                </a:r>
                <a:r>
                  <a:rPr lang="zh-CN" altLang="en-US" sz="12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
                      <m:sSubPr>
                        <m:ctrlPr>
                          <a:rPr lang="en-US" altLang="zh-CN" sz="12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200" b="1" i="1">
                            <a:ln w="0"/>
                            <a:solidFill>
                              <a:schemeClr val="bg1"/>
                            </a:solidFill>
                            <a:effectLst>
                              <a:outerShdw blurRad="38100" dist="25400" dir="5400000" algn="ctr" rotWithShape="0">
                                <a:srgbClr val="6E747A">
                                  <a:alpha val="43000"/>
                                </a:srgbClr>
                              </a:outerShdw>
                            </a:effectLst>
                            <a:latin typeface="Cambria Math" charset="0"/>
                          </a:rPr>
                          <m:t>𝒘</m:t>
                        </m:r>
                      </m:sub>
                    </m:sSub>
                  </m:oMath>
                </a14:m>
                <a:endParaRPr lang="en-US" altLang="zh-CN" sz="1100" b="1" dirty="0" smtClean="0">
                  <a:ln w="0"/>
                  <a:solidFill>
                    <a:schemeClr val="bg1"/>
                  </a:solidFill>
                  <a:effectLst>
                    <a:outerShdw blurRad="38100" dist="25400" dir="5400000" algn="ctr" rotWithShape="0">
                      <a:srgbClr val="6E747A">
                        <a:alpha val="43000"/>
                      </a:srgbClr>
                    </a:outerShdw>
                  </a:effectLst>
                </a:endParaRPr>
              </a:p>
              <a:p>
                <a:pPr marL="228600" indent="-228600">
                  <a:lnSpc>
                    <a:spcPct val="150000"/>
                  </a:lnSpc>
                  <a:buFontTx/>
                  <a:buAutoNum type="arabicPeriod"/>
                </a:pPr>
                <a:endParaRPr lang="en-US" altLang="zh-CN" sz="300" b="1" dirty="0" smtClean="0">
                  <a:ln w="0"/>
                  <a:solidFill>
                    <a:schemeClr val="bg1"/>
                  </a:solidFill>
                  <a:effectLst>
                    <a:outerShdw blurRad="38100" dist="25400" dir="5400000" algn="ctr" rotWithShape="0">
                      <a:srgbClr val="6E747A">
                        <a:alpha val="43000"/>
                      </a:srgbClr>
                    </a:outerShdw>
                  </a:effectLst>
                </a:endParaRPr>
              </a:p>
            </p:txBody>
          </p:sp>
        </mc:Choice>
        <mc:Fallback>
          <p:sp>
            <p:nvSpPr>
              <p:cNvPr id="13" name="矩形 12"/>
              <p:cNvSpPr>
                <a:spLocks noRot="1" noChangeAspect="1" noMove="1" noResize="1" noEditPoints="1" noAdjustHandles="1" noChangeArrowheads="1" noChangeShapeType="1" noTextEdit="1"/>
              </p:cNvSpPr>
              <p:nvPr/>
            </p:nvSpPr>
            <p:spPr>
              <a:xfrm>
                <a:off x="8750974" y="1717783"/>
                <a:ext cx="2616310" cy="2957733"/>
              </a:xfrm>
              <a:prstGeom prst="rect">
                <a:avLst/>
              </a:prstGeom>
              <a:blipFill rotWithShape="0">
                <a:blip r:embed="rId6"/>
                <a:stretch>
                  <a:fillRect l="-464"/>
                </a:stretch>
              </a:blipFill>
              <a:ln>
                <a:solidFill>
                  <a:srgbClr val="002060"/>
                </a:solidFill>
              </a:ln>
            </p:spPr>
            <p:txBody>
              <a:bodyPr/>
              <a:lstStyle/>
              <a:p>
                <a:r>
                  <a:rPr lang="zh-CN" altLang="en-US">
                    <a:noFill/>
                  </a:rPr>
                  <a:t> </a:t>
                </a:r>
              </a:p>
            </p:txBody>
          </p:sp>
        </mc:Fallback>
      </mc:AlternateContent>
      <p:sp>
        <p:nvSpPr>
          <p:cNvPr id="12" name="幻灯片编号占位符 11"/>
          <p:cNvSpPr>
            <a:spLocks noGrp="1"/>
          </p:cNvSpPr>
          <p:nvPr>
            <p:ph type="sldNum" sz="quarter" idx="12"/>
          </p:nvPr>
        </p:nvSpPr>
        <p:spPr/>
        <p:txBody>
          <a:bodyPr/>
          <a:lstStyle/>
          <a:p>
            <a:fld id="{D57F1E4F-1CFF-5643-939E-02111984F565}" type="slidenum">
              <a:rPr lang="en-US" smtClean="0"/>
              <a:t>16</a:t>
            </a:fld>
            <a:endParaRPr lang="en-US" dirty="0"/>
          </a:p>
        </p:txBody>
      </p:sp>
      <mc:AlternateContent xmlns:mc="http://schemas.openxmlformats.org/markup-compatibility/2006">
        <mc:Choice xmlns:a14="http://schemas.microsoft.com/office/drawing/2010/main" Requires="a14">
          <p:sp>
            <p:nvSpPr>
              <p:cNvPr id="20" name="矩形 19"/>
              <p:cNvSpPr/>
              <p:nvPr/>
            </p:nvSpPr>
            <p:spPr>
              <a:xfrm>
                <a:off x="6030442" y="4914901"/>
                <a:ext cx="5336841" cy="1168941"/>
              </a:xfrm>
              <a:prstGeom prst="rect">
                <a:avLst/>
              </a:prstGeom>
              <a:gradFill>
                <a:gsLst>
                  <a:gs pos="0">
                    <a:schemeClr val="accent2">
                      <a:tint val="98000"/>
                      <a:lumMod val="114000"/>
                      <a:alpha val="93000"/>
                    </a:schemeClr>
                  </a:gs>
                  <a:gs pos="100000">
                    <a:schemeClr val="accent2">
                      <a:shade val="90000"/>
                      <a:lumMod val="74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marL="228600" lvl="0" indent="-228600">
                  <a:lnSpc>
                    <a:spcPct val="150000"/>
                  </a:lnSpc>
                </a:pPr>
                <a:r>
                  <a:rPr lang="en-US" altLang="zh-CN" sz="1600" b="1" dirty="0" smtClean="0">
                    <a:ln w="0"/>
                    <a:solidFill>
                      <a:schemeClr val="bg1"/>
                    </a:solidFill>
                    <a:effectLst>
                      <a:outerShdw blurRad="38100" dist="25400" dir="5400000" algn="ctr" rotWithShape="0">
                        <a:srgbClr val="6E747A">
                          <a:alpha val="43000"/>
                        </a:srgbClr>
                      </a:outerShdw>
                    </a:effectLst>
                  </a:rPr>
                  <a:t>1.</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
                      <m:sSub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𝒘</m:t>
                        </m:r>
                      </m:sub>
                    </m:s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sym typeface="Wingdings"/>
                      </a:rPr>
                      <m:t></m:t>
                    </m:r>
                    <m:sSub>
                      <m:sSub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𝒍</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b>
                    </m:sSub>
                  </m:oMath>
                </a14:m>
                <a:r>
                  <a:rPr lang="en-US" altLang="zh-CN" sz="1600" b="1" dirty="0" smtClean="0">
                    <a:ln w="0"/>
                    <a:solidFill>
                      <a:schemeClr val="bg1"/>
                    </a:solidFill>
                    <a:effectLst>
                      <a:outerShdw blurRad="38100" dist="25400" dir="5400000" algn="ctr" rotWithShape="0">
                        <a:srgbClr val="6E747A">
                          <a:alpha val="43000"/>
                        </a:srgbClr>
                      </a:outerShdw>
                    </a:effectLst>
                  </a:rPr>
                  <a:t>=5;</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Node:</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m:t>
                    </m:r>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𝟐</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en-US" altLang="zh-CN" sz="16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𝟑</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m:t>
                    </m:r>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𝟒</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en-US" altLang="zh-CN" sz="16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𝟓</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600" b="1" dirty="0" smtClean="0">
                    <a:ln w="0"/>
                    <a:solidFill>
                      <a:schemeClr val="bg1"/>
                    </a:solidFill>
                    <a:effectLst>
                      <a:outerShdw blurRad="38100" dist="25400" dir="5400000" algn="ctr" rotWithShape="0">
                        <a:srgbClr val="6E747A">
                          <a:alpha val="43000"/>
                        </a:srgbClr>
                      </a:outerShdw>
                    </a:effectLst>
                  </a:rPr>
                  <a:t> </a:t>
                </a:r>
                <a:endParaRPr lang="en-US" altLang="zh-CN" sz="1600" b="1" dirty="0" smtClean="0">
                  <a:ln w="0"/>
                  <a:solidFill>
                    <a:schemeClr val="bg1"/>
                  </a:solidFill>
                  <a:effectLst>
                    <a:outerShdw blurRad="38100" dist="25400" dir="5400000" algn="ctr" rotWithShape="0">
                      <a:srgbClr val="6E747A">
                        <a:alpha val="43000"/>
                      </a:srgbClr>
                    </a:outerShdw>
                  </a:effectLst>
                </a:endParaRPr>
              </a:p>
              <a:p>
                <a:pPr marL="228600" lvl="0" indent="-228600">
                  <a:lnSpc>
                    <a:spcPct val="150000"/>
                  </a:lnSpc>
                </a:pPr>
                <a:r>
                  <a:rPr lang="en-US" altLang="zh-CN" sz="1600" b="1" dirty="0" smtClean="0">
                    <a:ln w="0"/>
                    <a:solidFill>
                      <a:schemeClr val="bg1"/>
                    </a:solidFill>
                    <a:effectLst>
                      <a:outerShdw blurRad="38100" dist="25400" dir="5400000" algn="ctr" rotWithShape="0">
                        <a:srgbClr val="6E747A">
                          <a:alpha val="43000"/>
                        </a:srgbClr>
                      </a:outerShdw>
                    </a:effectLst>
                  </a:rPr>
                  <a:t>2.</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𝟐</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𝟑</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𝟒</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𝒅</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t>𝟓</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smtClean="0">
                    <a:ln w="0"/>
                    <a:solidFill>
                      <a:schemeClr val="bg1"/>
                    </a:solidFill>
                    <a:effectLst>
                      <a:outerShdw blurRad="38100" dist="25400" dir="5400000" algn="ctr" rotWithShape="0">
                        <a:srgbClr val="6E747A">
                          <a:alpha val="43000"/>
                        </a:srgbClr>
                      </a:outerShdw>
                    </a:effectLst>
                  </a:rPr>
                  <a:t>}</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{1,</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0,</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0,</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1}(Huffman</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Coding)</a:t>
                </a:r>
              </a:p>
              <a:p>
                <a:pPr marL="228600" lvl="0" indent="-228600">
                  <a:lnSpc>
                    <a:spcPct val="150000"/>
                  </a:lnSpc>
                </a:pPr>
                <a:r>
                  <a:rPr lang="en-US" altLang="zh-CN" sz="1600" b="1" dirty="0" smtClean="0">
                    <a:ln w="0"/>
                    <a:solidFill>
                      <a:schemeClr val="bg1"/>
                    </a:solidFill>
                    <a:effectLst>
                      <a:outerShdw blurRad="38100" dist="25400" dir="5400000" algn="ctr" rotWithShape="0">
                        <a:srgbClr val="6E747A">
                          <a:alpha val="43000"/>
                        </a:srgbClr>
                      </a:outerShdw>
                    </a:effectLst>
                  </a:rPr>
                  <a:t>3.</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𝟏</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𝟐</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𝟑</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en-US" altLang="zh-CN" sz="1600" b="1" dirty="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Sup>
                      <m:sSubSup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SupPr>
                      <m:e>
                        <m:r>
                          <a:rPr lang="en-US" altLang="zh-CN" sz="1600" b="1" i="1">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𝜽</m:t>
                        </m:r>
                      </m:e>
                      <m:sub>
                        <m:r>
                          <a:rPr lang="en-US" altLang="zh-CN" sz="1600" b="1" i="1" smtClean="0">
                            <a:ln w="0"/>
                            <a:solidFill>
                              <a:schemeClr val="bg1"/>
                            </a:solidFill>
                            <a:effectLst>
                              <a:outerShdw blurRad="38100" dist="25400" dir="5400000" algn="ctr" rotWithShape="0">
                                <a:srgbClr val="6E747A">
                                  <a:alpha val="43000"/>
                                </a:srgbClr>
                              </a:outerShdw>
                            </a:effectLst>
                            <a:latin typeface="Cambria Math" charset="0"/>
                            <a:ea typeface="Cambria Math" charset="0"/>
                            <a:cs typeface="Cambria Math" charset="0"/>
                          </a:rPr>
                          <m:t>𝟒</m:t>
                        </m:r>
                      </m:sub>
                      <m:sup>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p>
                    </m:sSubSup>
                  </m:oMath>
                </a14:m>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represent</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the</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non-leaf</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node</a:t>
                </a:r>
                <a:r>
                  <a:rPr lang="zh-CN" altLang="en-US" sz="1600" b="1" dirty="0" smtClean="0">
                    <a:ln w="0"/>
                    <a:solidFill>
                      <a:schemeClr val="bg1"/>
                    </a:solidFill>
                    <a:effectLst>
                      <a:outerShdw blurRad="38100" dist="25400" dir="5400000" algn="ctr" rotWithShape="0">
                        <a:srgbClr val="6E747A">
                          <a:alpha val="43000"/>
                        </a:srgbClr>
                      </a:outerShdw>
                    </a:effectLst>
                  </a:rPr>
                  <a:t> </a:t>
                </a:r>
                <a:r>
                  <a:rPr lang="en-US" altLang="zh-CN" sz="1600" b="1" dirty="0" smtClean="0">
                    <a:ln w="0"/>
                    <a:solidFill>
                      <a:schemeClr val="bg1"/>
                    </a:solidFill>
                    <a:effectLst>
                      <a:outerShdw blurRad="38100" dist="25400" dir="5400000" algn="ctr" rotWithShape="0">
                        <a:srgbClr val="6E747A">
                          <a:alpha val="43000"/>
                        </a:srgbClr>
                      </a:outerShdw>
                    </a:effectLst>
                  </a:rPr>
                  <a:t>in</a:t>
                </a:r>
                <a:r>
                  <a:rPr lang="zh-CN" altLang="en-US" sz="1600" b="1" dirty="0" smtClean="0">
                    <a:ln w="0"/>
                    <a:solidFill>
                      <a:schemeClr val="bg1"/>
                    </a:solidFill>
                    <a:effectLst>
                      <a:outerShdw blurRad="38100" dist="25400" dir="5400000" algn="ctr" rotWithShape="0">
                        <a:srgbClr val="6E747A">
                          <a:alpha val="43000"/>
                        </a:srgbClr>
                      </a:outerShdw>
                    </a:effectLst>
                  </a:rPr>
                  <a:t> </a:t>
                </a:r>
                <a14:m>
                  <m:oMath xmlns:m="http://schemas.openxmlformats.org/officeDocument/2006/math">
                    <m:sSub>
                      <m:sSubPr>
                        <m:ctrlPr>
                          <a:rPr lang="en-US" altLang="zh-CN" sz="1600" b="1" i="1">
                            <a:ln w="0"/>
                            <a:solidFill>
                              <a:schemeClr val="bg1"/>
                            </a:solidFill>
                            <a:effectLst>
                              <a:outerShdw blurRad="38100" dist="25400" dir="5400000" algn="ctr" rotWithShape="0">
                                <a:srgbClr val="6E747A">
                                  <a:alpha val="43000"/>
                                </a:srgbClr>
                              </a:outerShdw>
                            </a:effectLst>
                            <a:latin typeface="Cambria Math" charset="0"/>
                          </a:rPr>
                        </m:ctrlPr>
                      </m:sSubPr>
                      <m:e>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𝒑</m:t>
                        </m:r>
                      </m:e>
                      <m:sub>
                        <m:r>
                          <a:rPr lang="en-US" altLang="zh-CN" sz="1600" b="1" i="1">
                            <a:ln w="0"/>
                            <a:solidFill>
                              <a:schemeClr val="bg1"/>
                            </a:solidFill>
                            <a:effectLst>
                              <a:outerShdw blurRad="38100" dist="25400" dir="5400000" algn="ctr" rotWithShape="0">
                                <a:srgbClr val="6E747A">
                                  <a:alpha val="43000"/>
                                </a:srgbClr>
                              </a:outerShdw>
                            </a:effectLst>
                            <a:latin typeface="Cambria Math" charset="0"/>
                          </a:rPr>
                          <m:t>𝒘</m:t>
                        </m:r>
                      </m:sub>
                    </m:sSub>
                  </m:oMath>
                </a14:m>
                <a:endParaRPr lang="en-US" altLang="zh-CN" sz="1600" b="1" dirty="0">
                  <a:ln w="0"/>
                  <a:solidFill>
                    <a:schemeClr val="bg1"/>
                  </a:solidFill>
                  <a:effectLst>
                    <a:outerShdw blurRad="38100" dist="25400" dir="5400000" algn="ctr" rotWithShape="0">
                      <a:srgbClr val="6E747A">
                        <a:alpha val="43000"/>
                      </a:srgbClr>
                    </a:outerShdw>
                  </a:effectLst>
                </a:endParaRPr>
              </a:p>
            </p:txBody>
          </p:sp>
        </mc:Choice>
        <mc:Fallback>
          <p:sp>
            <p:nvSpPr>
              <p:cNvPr id="20" name="矩形 19"/>
              <p:cNvSpPr>
                <a:spLocks noRot="1" noChangeAspect="1" noMove="1" noResize="1" noEditPoints="1" noAdjustHandles="1" noChangeArrowheads="1" noChangeShapeType="1" noTextEdit="1"/>
              </p:cNvSpPr>
              <p:nvPr/>
            </p:nvSpPr>
            <p:spPr>
              <a:xfrm>
                <a:off x="6030442" y="4914901"/>
                <a:ext cx="5336841" cy="116894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40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9047133"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3.5</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CBOW</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based</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Hierarchical</a:t>
            </a:r>
            <a:r>
              <a:rPr lang="zh-CN" altLang="en-US" sz="3200" b="1" dirty="0">
                <a:latin typeface="Yuanti SC" charset="-122"/>
                <a:ea typeface="Yuanti SC" charset="-122"/>
                <a:cs typeface="Yuanti SC" charset="-122"/>
              </a:rPr>
              <a:t> </a:t>
            </a:r>
            <a:r>
              <a:rPr lang="en-US" altLang="zh-CN" sz="3200" b="1" dirty="0" err="1">
                <a:latin typeface="Yuanti SC" charset="-122"/>
                <a:ea typeface="Yuanti SC" charset="-122"/>
                <a:cs typeface="Yuanti SC" charset="-122"/>
              </a:rPr>
              <a:t>Softmax</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Model</a:t>
            </a:r>
            <a:r>
              <a:rPr lang="zh-CN" altLang="en-US" sz="3200" b="1" dirty="0" smtClean="0">
                <a:latin typeface="Yuanti SC" charset="-122"/>
                <a:ea typeface="Yuanti SC" charset="-122"/>
                <a:cs typeface="Yuanti SC" charset="-122"/>
              </a:rPr>
              <a:t>  </a:t>
            </a:r>
            <a:endParaRPr lang="zh-CN" altLang="en-US" sz="3200" b="1" dirty="0">
              <a:latin typeface="Yuanti SC" charset="-122"/>
              <a:ea typeface="Yuanti SC" charset="-122"/>
              <a:cs typeface="Yuanti SC"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581" y="3076197"/>
            <a:ext cx="3153968" cy="3422575"/>
          </a:xfrm>
          <a:prstGeom prst="rect">
            <a:avLst/>
          </a:prstGeom>
        </p:spPr>
      </p:pic>
      <p:sp>
        <p:nvSpPr>
          <p:cNvPr id="3" name="幻灯片编号占位符 2"/>
          <p:cNvSpPr>
            <a:spLocks noGrp="1"/>
          </p:cNvSpPr>
          <p:nvPr>
            <p:ph type="sldNum" sz="quarter" idx="12"/>
          </p:nvPr>
        </p:nvSpPr>
        <p:spPr/>
        <p:txBody>
          <a:bodyPr/>
          <a:lstStyle/>
          <a:p>
            <a:fld id="{D57F1E4F-1CFF-5643-939E-02111984F565}" type="slidenum">
              <a:rPr lang="en-US" smtClean="0"/>
              <a:t>17</a:t>
            </a:fld>
            <a:endParaRPr 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035" y="1329540"/>
            <a:ext cx="1787855" cy="63568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615" y="1969765"/>
            <a:ext cx="2620369" cy="1756131"/>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036" y="3720578"/>
            <a:ext cx="3426211" cy="603878"/>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35" y="4324456"/>
            <a:ext cx="3426211" cy="686674"/>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035" y="5880701"/>
            <a:ext cx="5421740" cy="400702"/>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035" y="5011130"/>
            <a:ext cx="4039737" cy="86957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9564" y="1717503"/>
            <a:ext cx="5424985" cy="1303029"/>
          </a:xfrm>
          <a:prstGeom prst="rect">
            <a:avLst/>
          </a:prstGeom>
        </p:spPr>
      </p:pic>
      <p:pic>
        <p:nvPicPr>
          <p:cNvPr id="12" name="图片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6269" y="1315835"/>
            <a:ext cx="6018280" cy="352134"/>
          </a:xfrm>
          <a:prstGeom prst="rect">
            <a:avLst/>
          </a:prstGeom>
        </p:spPr>
      </p:pic>
      <p:pic>
        <p:nvPicPr>
          <p:cNvPr id="13" name="图片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49674" y="3076489"/>
            <a:ext cx="943778" cy="597234"/>
          </a:xfrm>
          <a:prstGeom prst="rect">
            <a:avLst/>
          </a:prstGeom>
        </p:spPr>
      </p:pic>
      <p:pic>
        <p:nvPicPr>
          <p:cNvPr id="14" name="图片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93452" y="3076197"/>
            <a:ext cx="3388436" cy="597526"/>
          </a:xfrm>
          <a:prstGeom prst="rect">
            <a:avLst/>
          </a:prstGeom>
        </p:spPr>
      </p:pic>
      <p:pic>
        <p:nvPicPr>
          <p:cNvPr id="16" name="图片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0319" y="3740934"/>
            <a:ext cx="4332214" cy="379279"/>
          </a:xfrm>
          <a:prstGeom prst="rect">
            <a:avLst/>
          </a:prstGeom>
        </p:spPr>
      </p:pic>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49674" y="4187424"/>
            <a:ext cx="4333504" cy="711740"/>
          </a:xfrm>
          <a:prstGeom prst="rect">
            <a:avLst/>
          </a:prstGeom>
        </p:spPr>
      </p:pic>
      <p:pic>
        <p:nvPicPr>
          <p:cNvPr id="19" name="图片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4503" y="4964216"/>
            <a:ext cx="3107385" cy="755213"/>
          </a:xfrm>
          <a:prstGeom prst="rect">
            <a:avLst/>
          </a:prstGeom>
        </p:spPr>
      </p:pic>
    </p:spTree>
    <p:extLst>
      <p:ext uri="{BB962C8B-B14F-4D97-AF65-F5344CB8AC3E}">
        <p14:creationId xmlns:p14="http://schemas.microsoft.com/office/powerpoint/2010/main" val="174746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par>
                                <p:cTn id="48" presetID="3" presetClass="entr" presetSubtype="1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linds(horizont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blinds(horizontal)">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blinds(horizontal)">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anim calcmode="lin" valueType="num">
                                      <p:cBhvr>
                                        <p:cTn id="71" dur="1000" fill="hold"/>
                                        <p:tgtEl>
                                          <p:spTgt spid="10"/>
                                        </p:tgtEl>
                                        <p:attrNameLst>
                                          <p:attrName>ppt_x</p:attrName>
                                        </p:attrNameLst>
                                      </p:cBhvr>
                                      <p:tavLst>
                                        <p:tav tm="0">
                                          <p:val>
                                            <p:strVal val="#ppt_x"/>
                                          </p:val>
                                        </p:tav>
                                        <p:tav tm="100000">
                                          <p:val>
                                            <p:strVal val="#ppt_x"/>
                                          </p:val>
                                        </p:tav>
                                      </p:tavLst>
                                    </p:anim>
                                    <p:anim calcmode="lin" valueType="num">
                                      <p:cBhvr>
                                        <p:cTn id="7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272" y="3980287"/>
            <a:ext cx="4274732" cy="7366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234" y="3409060"/>
            <a:ext cx="2903932" cy="2800787"/>
          </a:xfrm>
          <a:prstGeom prst="rect">
            <a:avLst/>
          </a:prstGeom>
        </p:spPr>
      </p:pic>
      <p:sp>
        <p:nvSpPr>
          <p:cNvPr id="6" name="幻灯片编号占位符 5"/>
          <p:cNvSpPr>
            <a:spLocks noGrp="1"/>
          </p:cNvSpPr>
          <p:nvPr>
            <p:ph type="sldNum" sz="quarter" idx="12"/>
          </p:nvPr>
        </p:nvSpPr>
        <p:spPr/>
        <p:txBody>
          <a:bodyPr/>
          <a:lstStyle/>
          <a:p>
            <a:fld id="{D57F1E4F-1CFF-5643-939E-02111984F565}" type="slidenum">
              <a:rPr lang="en-US" smtClean="0"/>
              <a:t>18</a:t>
            </a:fld>
            <a:endParaRPr 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90" y="1208005"/>
            <a:ext cx="3495885" cy="3453402"/>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5984" y="1314244"/>
            <a:ext cx="6867880" cy="1395911"/>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29" y="5991838"/>
            <a:ext cx="5943600" cy="41910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190" y="4661407"/>
            <a:ext cx="2735048" cy="767733"/>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29" y="5429140"/>
            <a:ext cx="3496546" cy="562698"/>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50272" y="4809454"/>
            <a:ext cx="978657" cy="503048"/>
          </a:xfrm>
          <a:prstGeom prst="rect">
            <a:avLst/>
          </a:prstGeom>
        </p:spPr>
      </p:pic>
      <p:pic>
        <p:nvPicPr>
          <p:cNvPr id="12" name="图片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39888" y="4795166"/>
            <a:ext cx="3432388" cy="508923"/>
          </a:xfrm>
          <a:prstGeom prst="rect">
            <a:avLst/>
          </a:prstGeom>
        </p:spPr>
      </p:pic>
      <p:pic>
        <p:nvPicPr>
          <p:cNvPr id="14" name="图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5984" y="5422574"/>
            <a:ext cx="4455519" cy="449941"/>
          </a:xfrm>
          <a:prstGeom prst="rect">
            <a:avLst/>
          </a:prstGeom>
        </p:spPr>
      </p:pic>
      <p:pic>
        <p:nvPicPr>
          <p:cNvPr id="16" name="图片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5984" y="3329053"/>
            <a:ext cx="4274732" cy="589618"/>
          </a:xfrm>
          <a:prstGeom prst="rect">
            <a:avLst/>
          </a:prstGeom>
        </p:spPr>
      </p:pic>
      <p:pic>
        <p:nvPicPr>
          <p:cNvPr id="19" name="图片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35984" y="2776980"/>
            <a:ext cx="6583031" cy="490457"/>
          </a:xfrm>
          <a:prstGeom prst="rect">
            <a:avLst/>
          </a:prstGeom>
        </p:spPr>
      </p:pic>
      <p:sp>
        <p:nvSpPr>
          <p:cNvPr id="21" name="文本占位符 2"/>
          <p:cNvSpPr txBox="1">
            <a:spLocks/>
          </p:cNvSpPr>
          <p:nvPr/>
        </p:nvSpPr>
        <p:spPr>
          <a:xfrm>
            <a:off x="312020" y="554091"/>
            <a:ext cx="9047133"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3.6</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Skip-Gram</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based</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Hierarchical</a:t>
            </a:r>
            <a:r>
              <a:rPr lang="zh-CN" altLang="en-US" sz="3200" b="1" dirty="0">
                <a:latin typeface="Yuanti SC" charset="-122"/>
                <a:ea typeface="Yuanti SC" charset="-122"/>
                <a:cs typeface="Yuanti SC" charset="-122"/>
              </a:rPr>
              <a:t> </a:t>
            </a:r>
            <a:r>
              <a:rPr lang="en-US" altLang="zh-CN" sz="3200" b="1" dirty="0" err="1">
                <a:latin typeface="Yuanti SC" charset="-122"/>
                <a:ea typeface="Yuanti SC" charset="-122"/>
                <a:cs typeface="Yuanti SC" charset="-122"/>
              </a:rPr>
              <a:t>Softmax</a:t>
            </a:r>
            <a:r>
              <a:rPr lang="zh-CN" altLang="en-US" sz="3200" b="1" dirty="0">
                <a:latin typeface="Yuanti SC" charset="-122"/>
                <a:ea typeface="Yuanti SC" charset="-122"/>
                <a:cs typeface="Yuanti SC" charset="-122"/>
              </a:rPr>
              <a:t> </a:t>
            </a:r>
            <a:r>
              <a:rPr lang="en-US" altLang="zh-CN" sz="3200" b="1" dirty="0">
                <a:latin typeface="Yuanti SC" charset="-122"/>
                <a:ea typeface="Yuanti SC" charset="-122"/>
                <a:cs typeface="Yuanti SC" charset="-122"/>
              </a:rPr>
              <a:t>Model</a:t>
            </a:r>
            <a:r>
              <a:rPr lang="zh-CN" altLang="en-US" sz="3200" b="1" dirty="0" smtClean="0">
                <a:latin typeface="Yuanti SC" charset="-122"/>
                <a:ea typeface="Yuanti SC" charset="-122"/>
                <a:cs typeface="Yuanti SC" charset="-122"/>
              </a:rPr>
              <a:t>  </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083147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89341"/>
            <a:ext cx="11109959" cy="1199814"/>
          </a:xfrm>
        </p:spPr>
        <p:txBody>
          <a:bodyPr/>
          <a:lstStyle/>
          <a:p>
            <a:pPr algn="ctr"/>
            <a:r>
              <a:rPr lang="en-US" altLang="zh-CN" b="1" dirty="0" smtClean="0">
                <a:latin typeface="Yuanti SC" charset="-122"/>
                <a:ea typeface="Yuanti SC" charset="-122"/>
                <a:cs typeface="Yuanti SC" charset="-122"/>
              </a:rPr>
              <a:t>Introductions</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1</a:t>
            </a:r>
            <a:endParaRPr lang="zh-CN" altLang="en-US" sz="8000" b="1" dirty="0"/>
          </a:p>
        </p:txBody>
      </p:sp>
      <p:sp>
        <p:nvSpPr>
          <p:cNvPr id="5" name="幻灯片编号占位符 4"/>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8551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7612780"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3.7</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CBOW</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based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Negative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Sampling</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19</a:t>
            </a:fld>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03" y="1177520"/>
            <a:ext cx="5372385" cy="178777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851" y="1414520"/>
            <a:ext cx="4115936" cy="62685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7469" y="2041372"/>
            <a:ext cx="3314700" cy="3810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7469" y="2422372"/>
            <a:ext cx="3314700" cy="92710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502" y="2989765"/>
            <a:ext cx="5372385" cy="359707"/>
          </a:xfrm>
          <a:prstGeom prst="rect">
            <a:avLst/>
          </a:prstGeom>
        </p:spPr>
      </p:pic>
      <p:sp>
        <p:nvSpPr>
          <p:cNvPr id="8" name="矩形 7"/>
          <p:cNvSpPr/>
          <p:nvPr/>
        </p:nvSpPr>
        <p:spPr>
          <a:xfrm>
            <a:off x="2650346" y="3046762"/>
            <a:ext cx="6218370" cy="830997"/>
          </a:xfrm>
          <a:prstGeom prst="rect">
            <a:avLst/>
          </a:prstGeom>
          <a:solidFill>
            <a:srgbClr val="FFFF00"/>
          </a:solidFill>
          <a:ln>
            <a:solidFill>
              <a:srgbClr val="E4FC04"/>
            </a:solidFill>
          </a:ln>
        </p:spPr>
        <p:style>
          <a:lnRef idx="1">
            <a:schemeClr val="accent2"/>
          </a:lnRef>
          <a:fillRef idx="3">
            <a:schemeClr val="accent2"/>
          </a:fillRef>
          <a:effectRef idx="2">
            <a:schemeClr val="accent2"/>
          </a:effectRef>
          <a:fontRef idx="minor">
            <a:schemeClr val="lt1"/>
          </a:fontRef>
        </p:style>
        <p:txBody>
          <a:bodyPr wrap="none" lIns="91440" tIns="45720" rIns="91440" bIns="45720">
            <a:spAutoFit/>
          </a:bodyPr>
          <a:lstStyle/>
          <a:p>
            <a:pPr algn="ctr"/>
            <a:r>
              <a:rPr lang="en-US" altLang="zh-CN" sz="4800" b="0" cap="none" spc="0" dirty="0" smtClean="0">
                <a:ln w="0"/>
                <a:solidFill>
                  <a:schemeClr val="accent1"/>
                </a:solidFill>
                <a:effectLst>
                  <a:outerShdw blurRad="38100" dist="25400" dir="5400000" algn="ctr" rotWithShape="0">
                    <a:srgbClr val="6E747A">
                      <a:alpha val="43000"/>
                    </a:srgbClr>
                  </a:outerShdw>
                </a:effectLst>
              </a:rPr>
              <a:t>Negative</a:t>
            </a:r>
            <a:r>
              <a:rPr lang="zh-CN" altLang="en-US" sz="4800" b="0" cap="none" spc="0" dirty="0" smtClean="0">
                <a:ln w="0"/>
                <a:solidFill>
                  <a:schemeClr val="accent1"/>
                </a:solidFill>
                <a:effectLst>
                  <a:outerShdw blurRad="38100" dist="25400" dir="5400000" algn="ctr" rotWithShape="0">
                    <a:srgbClr val="6E747A">
                      <a:alpha val="43000"/>
                    </a:srgbClr>
                  </a:outerShdw>
                </a:effectLst>
              </a:rPr>
              <a:t> </a:t>
            </a:r>
            <a:r>
              <a:rPr lang="en-US" altLang="zh-CN" sz="4800" b="0" cap="none" spc="0" dirty="0" err="1" smtClean="0">
                <a:ln w="0"/>
                <a:solidFill>
                  <a:schemeClr val="accent1"/>
                </a:solidFill>
                <a:effectLst>
                  <a:outerShdw blurRad="38100" dist="25400" dir="5400000" algn="ctr" rotWithShape="0">
                    <a:srgbClr val="6E747A">
                      <a:alpha val="43000"/>
                    </a:srgbClr>
                  </a:outerShdw>
                </a:effectLst>
              </a:rPr>
              <a:t>Saßmpling</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sp>
        <p:nvSpPr>
          <p:cNvPr id="9" name="圆角矩形 8"/>
          <p:cNvSpPr/>
          <p:nvPr/>
        </p:nvSpPr>
        <p:spPr>
          <a:xfrm>
            <a:off x="456914" y="3592142"/>
            <a:ext cx="10605237" cy="2995830"/>
          </a:xfrm>
          <a:prstGeom prst="roundRect">
            <a:avLst/>
          </a:prstGeom>
          <a:solidFill>
            <a:schemeClr val="accent3">
              <a:lumMod val="60000"/>
              <a:lumOff val="40000"/>
            </a:schemeClr>
          </a:solidFill>
          <a:ln>
            <a:solidFill>
              <a:srgbClr val="E4FC04"/>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0" name="矩形 9"/>
              <p:cNvSpPr/>
              <p:nvPr/>
            </p:nvSpPr>
            <p:spPr>
              <a:xfrm>
                <a:off x="456914" y="3516582"/>
                <a:ext cx="10387298" cy="2933432"/>
              </a:xfrm>
              <a:prstGeom prst="rect">
                <a:avLst/>
              </a:prstGeom>
              <a:noFill/>
            </p:spPr>
            <p:txBody>
              <a:bodyPr wrap="square" lIns="91440" tIns="45720" rIns="91440" bIns="45720">
                <a:spAutoFit/>
              </a:bodyPr>
              <a:lstStyle/>
              <a:p>
                <a:pPr>
                  <a:lnSpc>
                    <a:spcPct val="110000"/>
                  </a:lnSpc>
                </a:pPr>
                <a14:m>
                  <m:oMathPara xmlns:m="http://schemas.openxmlformats.org/officeDocument/2006/math">
                    <m:oMathParaPr>
                      <m:jc m:val="centerGroup"/>
                    </m:oMathParaPr>
                    <m:oMath xmlns:m="http://schemas.openxmlformats.org/officeDocument/2006/math">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rPr>
                        <m:t>𝐶𝑜𝑛𝑡𝑒𝑥𝑡</m:t>
                      </m:r>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rPr>
                          </m:ctrlPr>
                        </m:d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rPr>
                            <m:t>𝑤</m:t>
                          </m:r>
                        </m:e>
                      </m:d>
                      <m: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sym typeface="Wingdings"/>
                        </a:rPr>
                        <m:t></m:t>
                      </m:r>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sym typeface="Wingdings"/>
                        </a:rPr>
                        <m:t>𝑁𝐸𝐺</m:t>
                      </m:r>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sym typeface="Wingdings"/>
                            </a:rPr>
                          </m:ctrlPr>
                        </m:d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sym typeface="Wingdings"/>
                            </a:rPr>
                            <m:t>𝑤</m:t>
                          </m:r>
                        </m:e>
                      </m:d>
                      <m: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sSup>
                        <m:sSup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𝐿</m:t>
                          </m:r>
                        </m:e>
                        <m:sup>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p>
                      </m:sSup>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acc>
                            <m:accPr>
                              <m:chr m:val="̃"/>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acc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acc>
                        </m:e>
                      </m:d>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d>
                        <m:dPr>
                          <m:begChr m:val="{"/>
                          <m:endChr m:val=""/>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eqArr>
                            <m:eqArr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eqArr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1,</m:t>
                              </m:r>
                              <m:acc>
                                <m:accPr>
                                  <m:chr m:val="̃"/>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acc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acc>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0,</m:t>
                              </m:r>
                              <m:acc>
                                <m:accPr>
                                  <m:chr m:val="̃"/>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acc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acc>
                              <m:r>
                                <a:rPr lang="zh-CN" altLang="en-US"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 ≠</m:t>
                              </m:r>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eqArr>
                        </m:e>
                      </m:d>
                    </m:oMath>
                  </m:oMathPara>
                </a14:m>
                <a:endPar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endParaRPr>
              </a:p>
              <a:p>
                <a:pPr>
                  <a:lnSpc>
                    <a:spcPct val="110000"/>
                  </a:lnSpc>
                </a:pPr>
                <a14:m>
                  <m:oMathPara xmlns:m="http://schemas.openxmlformats.org/officeDocument/2006/math">
                    <m:oMathParaPr>
                      <m:jc m:val="centerGroup"/>
                    </m:oMathParaPr>
                    <m:oMath xmlns:m="http://schemas.openxmlformats.org/officeDocument/2006/math">
                      <m: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𝑝</m:t>
                      </m:r>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𝐶𝑜𝑛𝑡𝑒𝑥𝑡</m:t>
                          </m:r>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d>
                        </m:e>
                      </m:d>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d>
                        <m:dPr>
                          <m:begChr m:val="{"/>
                          <m:endChr m:val=""/>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eqArr>
                            <m:eqArr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eqArrPr>
                            <m:e>
                              <m: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𝜎</m:t>
                              </m:r>
                              <m:d>
                                <m:dPr>
                                  <m:ctrlP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sSubSup>
                                    <m:sSubSupPr>
                                      <m:ctrlP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bSup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𝑥</m:t>
                                      </m:r>
                                    </m:e>
                                    <m:sub>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b>
                                    <m:sup>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𝑇</m:t>
                                      </m:r>
                                    </m:sup>
                                  </m:sSubSup>
                                  <m:sSup>
                                    <m:sSupPr>
                                      <m:ctrlP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𝜃</m:t>
                                      </m:r>
                                    </m:e>
                                    <m:sup>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sup>
                                  </m:sSup>
                                </m:e>
                              </m:d>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sSup>
                                <m:sSup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𝐿</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p>
                              </m:sSup>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e>
                              </m:d>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=1</m:t>
                              </m:r>
                            </m:e>
                            <m:e>
                              <m:r>
                                <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1−</m:t>
                              </m:r>
                              <m: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𝜎</m:t>
                              </m:r>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sSubSup>
                                    <m:sSub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b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𝑥</m:t>
                                      </m:r>
                                    </m:e>
                                    <m:sub>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b>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𝑇</m:t>
                                      </m:r>
                                    </m:sup>
                                  </m:sSubSup>
                                  <m:sSup>
                                    <m:s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𝜃</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sup>
                                  </m:sSup>
                                </m:e>
                              </m:d>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sSup>
                                <m:sSup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𝐿</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p>
                              </m:sSup>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e>
                              </m:d>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=0</m:t>
                              </m:r>
                            </m:e>
                          </m:eqArr>
                        </m:e>
                      </m:d>
                    </m:oMath>
                  </m:oMathPara>
                </a14:m>
                <a:endParaRPr lang="en-US"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endParaRPr>
              </a:p>
              <a:p>
                <a:pPr>
                  <a:lnSpc>
                    <a:spcPct val="110000"/>
                  </a:lnSpc>
                </a:pPr>
                <a14:m>
                  <m:oMathPara xmlns:m="http://schemas.openxmlformats.org/officeDocument/2006/math">
                    <m:oMathParaPr>
                      <m:jc m:val="centerGroup"/>
                    </m:oMathParaPr>
                    <m:oMath xmlns:m="http://schemas.openxmlformats.org/officeDocument/2006/math">
                      <m:r>
                        <a:rPr lang="mr-IN" altLang="zh-CN" sz="2800" b="0" i="1" cap="none" spc="0"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𝑝</m:t>
                      </m:r>
                      <m:d>
                        <m:dPr>
                          <m:ctrlPr>
                            <a:rPr lang="mr-IN" altLang="zh-CN" sz="280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𝐶𝑜𝑛𝑡𝑒𝑥𝑡</m:t>
                          </m:r>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e>
                          </m:d>
                        </m:e>
                      </m:d>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sSup>
                        <m:sSupPr>
                          <m:ctrlP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𝜎</m:t>
                          </m:r>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sSubSup>
                                <m:sSub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b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𝑥</m:t>
                                  </m:r>
                                </m:e>
                                <m:sub>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b>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𝑇</m:t>
                                  </m:r>
                                </m:sup>
                              </m:sSubSup>
                              <m:sSup>
                                <m:s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𝜃</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sup>
                              </m:sSup>
                            </m:e>
                          </m:d>
                        </m:e>
                        <m:sup>
                          <m:sSup>
                            <m:sSup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𝐿</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p>
                          </m:sSup>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e>
                          </m:d>
                        </m:sup>
                      </m:sSup>
                      <m:r>
                        <a:rPr lang="zh-CN" altLang="en-US"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m:t>
                      </m:r>
                      <m:sSup>
                        <m:s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d>
                            <m:dPr>
                              <m:begChr m:val="["/>
                              <m:endChr m:val="]"/>
                              <m:ctrlPr>
                                <a:rPr lang="mr-IN" altLang="zh-CN" sz="280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1−</m:t>
                              </m:r>
                              <m: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𝜎</m:t>
                              </m:r>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sSubSup>
                                    <m:sSub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b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𝑥</m:t>
                                      </m:r>
                                    </m:e>
                                    <m:sub>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b>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𝑇</m:t>
                                      </m:r>
                                    </m:sup>
                                  </m:sSubSup>
                                  <m:sSup>
                                    <m:sSupPr>
                                      <m:ctrlP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𝜃</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sup>
                                  </m:sSup>
                                </m:e>
                              </m:d>
                            </m:e>
                          </m:d>
                        </m:e>
                        <m:sup>
                          <m:r>
                            <a:rPr lang="en-US" altLang="zh-CN" sz="2800" b="0" i="1" dirty="0" smtClean="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1−</m:t>
                          </m:r>
                          <m:sSup>
                            <m:sSup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sSup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𝐿</m:t>
                              </m:r>
                            </m:e>
                            <m:sup>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𝑤</m:t>
                              </m:r>
                            </m:sup>
                          </m:sSup>
                          <m:d>
                            <m:dPr>
                              <m:ctrlPr>
                                <a:rPr lang="mr-IN"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ctrlPr>
                            </m:dPr>
                            <m:e>
                              <m:r>
                                <a:rPr lang="en-US" altLang="zh-CN" sz="2800" i="1" dirty="0">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sym typeface="Wingdings"/>
                                </a:rPr>
                                <m:t>𝑢</m:t>
                              </m:r>
                            </m:e>
                          </m:d>
                        </m:sup>
                      </m:sSup>
                    </m:oMath>
                  </m:oMathPara>
                </a14:m>
                <a:endParaRPr lang="en-US" altLang="zh-CN" sz="2800" b="0" cap="none" spc="0" dirty="0" smtClean="0">
                  <a:ln w="0"/>
                  <a:solidFill>
                    <a:schemeClr val="accent1"/>
                  </a:solidFill>
                  <a:effectLst>
                    <a:outerShdw blurRad="38100" dist="25400" dir="5400000" algn="ctr" rotWithShape="0">
                      <a:srgbClr val="6E747A">
                        <a:alpha val="43000"/>
                      </a:srgbClr>
                    </a:outerShdw>
                  </a:effectLst>
                </a:endParaRPr>
              </a:p>
            </p:txBody>
          </p:sp>
        </mc:Choice>
        <mc:Fallback>
          <p:sp>
            <p:nvSpPr>
              <p:cNvPr id="10" name="矩形 9"/>
              <p:cNvSpPr>
                <a:spLocks noRot="1" noChangeAspect="1" noMove="1" noResize="1" noEditPoints="1" noAdjustHandles="1" noChangeArrowheads="1" noChangeShapeType="1" noTextEdit="1"/>
              </p:cNvSpPr>
              <p:nvPr/>
            </p:nvSpPr>
            <p:spPr>
              <a:xfrm>
                <a:off x="456914" y="3516582"/>
                <a:ext cx="10387298" cy="2933432"/>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9480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ssolve">
                                      <p:cBhvr>
                                        <p:cTn id="42" dur="500"/>
                                        <p:tgtEl>
                                          <p:spTgt spid="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7612780"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3.7</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CBOW</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based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Negative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Sampling</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20</a:t>
            </a:fld>
            <a:endParaRPr 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56" y="1609263"/>
            <a:ext cx="6026150" cy="148114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149" y="3787568"/>
            <a:ext cx="2503038" cy="45800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224" y="3787568"/>
            <a:ext cx="796925" cy="45800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225" y="3375974"/>
            <a:ext cx="6026150" cy="411594"/>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556" y="4923418"/>
            <a:ext cx="2887025" cy="526687"/>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7600" y="5450105"/>
            <a:ext cx="4880063" cy="625406"/>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6466" y="2065239"/>
            <a:ext cx="3375686" cy="366625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180" y="4225760"/>
            <a:ext cx="3305007" cy="429222"/>
          </a:xfrm>
          <a:prstGeom prst="rect">
            <a:avLst/>
          </a:prstGeom>
        </p:spPr>
      </p:pic>
    </p:spTree>
    <p:extLst>
      <p:ext uri="{BB962C8B-B14F-4D97-AF65-F5344CB8AC3E}">
        <p14:creationId xmlns:p14="http://schemas.microsoft.com/office/powerpoint/2010/main" val="932369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7612780"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3.8</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Skip-Gram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based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Negative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Sampling</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21</a:t>
            </a:fld>
            <a:endParaRPr 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222" y="2651052"/>
            <a:ext cx="3347243" cy="363536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6848" y="1386046"/>
            <a:ext cx="3752850" cy="71028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848" y="2096333"/>
            <a:ext cx="3733575" cy="79662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897" y="2918901"/>
            <a:ext cx="6127525" cy="437454"/>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530" y="1753432"/>
            <a:ext cx="1663700" cy="68580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898" y="3380924"/>
            <a:ext cx="6146800" cy="1687201"/>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898" y="5117262"/>
            <a:ext cx="6146800" cy="362123"/>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94379" y="1477246"/>
            <a:ext cx="3441271" cy="586580"/>
          </a:xfrm>
          <a:prstGeom prst="rect">
            <a:avLst/>
          </a:prstGeom>
        </p:spPr>
      </p:pic>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4380" y="2049897"/>
            <a:ext cx="3441271" cy="585370"/>
          </a:xfrm>
          <a:prstGeom prst="rect">
            <a:avLst/>
          </a:prstGeom>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898" y="5528522"/>
            <a:ext cx="940350" cy="438830"/>
          </a:xfrm>
          <a:prstGeom prst="rect">
            <a:avLst/>
          </a:prstGeom>
        </p:spPr>
      </p:pic>
      <p:pic>
        <p:nvPicPr>
          <p:cNvPr id="17" name="图片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3248" y="5528522"/>
            <a:ext cx="2857500" cy="438830"/>
          </a:xfrm>
          <a:prstGeom prst="rect">
            <a:avLst/>
          </a:prstGeom>
        </p:spPr>
      </p:pic>
      <p:pic>
        <p:nvPicPr>
          <p:cNvPr id="19" name="图片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899" y="5967352"/>
            <a:ext cx="3797850" cy="319060"/>
          </a:xfrm>
          <a:prstGeom prst="rect">
            <a:avLst/>
          </a:prstGeom>
        </p:spPr>
      </p:pic>
    </p:spTree>
    <p:extLst>
      <p:ext uri="{BB962C8B-B14F-4D97-AF65-F5344CB8AC3E}">
        <p14:creationId xmlns:p14="http://schemas.microsoft.com/office/powerpoint/2010/main" val="184622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Tricks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4</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97664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4.1</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Sampling</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Functions</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485078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16488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Item2Vec</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5</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82827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648596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961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Conclusions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6</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46252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What</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is</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Word2Vec</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12855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1214143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32721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STXinwei" charset="-122"/>
                <a:ea typeface="STXinwei" charset="-122"/>
                <a:cs typeface="STXinwei" charset="-122"/>
              </a:rPr>
              <a:t>数据预处理</a:t>
            </a:r>
            <a:endParaRPr lang="zh-CN" altLang="en-US" sz="3200" b="1" dirty="0">
              <a:latin typeface="STXinwei" charset="-122"/>
              <a:ea typeface="STXinwei" charset="-122"/>
              <a:cs typeface="STXinw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846810037"/>
              </p:ext>
            </p:extLst>
          </p:nvPr>
        </p:nvGraphicFramePr>
        <p:xfrm>
          <a:off x="2466259" y="1953260"/>
          <a:ext cx="6775451" cy="3352800"/>
        </p:xfrm>
        <a:graphic>
          <a:graphicData uri="http://schemas.openxmlformats.org/drawingml/2006/table">
            <a:tbl>
              <a:tblPr firstRow="1" bandRow="1">
                <a:tableStyleId>{5C22544A-7EE6-4342-B048-85BDC9FD1C3A}</a:tableStyleId>
              </a:tblPr>
              <a:tblGrid>
                <a:gridCol w="1835019">
                  <a:extLst>
                    <a:ext uri="{9D8B030D-6E8A-4147-A177-3AD203B41FA5}">
                      <a16:colId xmlns="" xmlns:a16="http://schemas.microsoft.com/office/drawing/2014/main" val="20000"/>
                    </a:ext>
                  </a:extLst>
                </a:gridCol>
                <a:gridCol w="1552706">
                  <a:extLst>
                    <a:ext uri="{9D8B030D-6E8A-4147-A177-3AD203B41FA5}">
                      <a16:colId xmlns="" xmlns:a16="http://schemas.microsoft.com/office/drawing/2014/main" val="20001"/>
                    </a:ext>
                  </a:extLst>
                </a:gridCol>
                <a:gridCol w="1693863">
                  <a:extLst>
                    <a:ext uri="{9D8B030D-6E8A-4147-A177-3AD203B41FA5}">
                      <a16:colId xmlns="" xmlns:a16="http://schemas.microsoft.com/office/drawing/2014/main" val="20002"/>
                    </a:ext>
                  </a:extLst>
                </a:gridCol>
                <a:gridCol w="1693863">
                  <a:extLst>
                    <a:ext uri="{9D8B030D-6E8A-4147-A177-3AD203B41FA5}">
                      <a16:colId xmlns="" xmlns:a16="http://schemas.microsoft.com/office/drawing/2014/main" val="20003"/>
                    </a:ext>
                  </a:extLst>
                </a:gridCol>
              </a:tblGrid>
              <a:tr h="1047750">
                <a:tc>
                  <a:txBody>
                    <a:bodyPr/>
                    <a:lstStyle/>
                    <a:p>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solidFill>
                      <a:schemeClr val="bg2"/>
                    </a:solidFill>
                  </a:tcPr>
                </a:tc>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训练集用户缺失比例</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r>
                        <a:rPr lang="zh-CN" altLang="en-US" sz="1800" dirty="0" smtClean="0">
                          <a:solidFill>
                            <a:schemeClr val="tx1"/>
                          </a:solidFill>
                        </a:rPr>
                        <a:t>测试集用户缺失比例</a:t>
                      </a:r>
                      <a:endParaRPr lang="zh-CN" altLang="en-US" sz="1800" dirty="0">
                        <a:solidFill>
                          <a:schemeClr val="tx1"/>
                        </a:solidFill>
                      </a:endParaRPr>
                    </a:p>
                  </a:txBody>
                  <a:tcPr marL="91443" marR="91443" marT="45721" marB="45721"/>
                </a:tc>
                <a:tc>
                  <a:txBody>
                    <a:bodyPr/>
                    <a:lstStyle/>
                    <a:p>
                      <a:r>
                        <a:rPr lang="zh-CN" altLang="en-US" sz="1800" dirty="0" smtClean="0">
                          <a:solidFill>
                            <a:schemeClr val="tx1"/>
                          </a:solidFill>
                        </a:rPr>
                        <a:t>训练缺失</a:t>
                      </a:r>
                      <a:r>
                        <a:rPr lang="en-US" altLang="zh-CN" sz="1800" dirty="0" smtClean="0">
                          <a:solidFill>
                            <a:schemeClr val="tx1"/>
                          </a:solidFill>
                        </a:rPr>
                        <a:t>/</a:t>
                      </a:r>
                      <a:r>
                        <a:rPr lang="zh-CN" altLang="en-US" sz="1800" dirty="0" smtClean="0">
                          <a:solidFill>
                            <a:schemeClr val="tx1"/>
                          </a:solidFill>
                        </a:rPr>
                        <a:t>预测缺失</a:t>
                      </a:r>
                      <a:endParaRPr lang="zh-CN" altLang="en-US" sz="1800" dirty="0">
                        <a:solidFill>
                          <a:schemeClr val="tx1"/>
                        </a:solidFill>
                      </a:endParaRPr>
                    </a:p>
                  </a:txBody>
                  <a:tcPr marL="91443" marR="91443" marT="45721" marB="45721"/>
                </a:tc>
                <a:extLst>
                  <a:ext uri="{0D108BD9-81ED-4DB2-BD59-A6C34878D82A}">
                    <a16:rowId xmlns="" xmlns:a16="http://schemas.microsoft.com/office/drawing/2014/main" val="10000"/>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用户基本信息</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smtClean="0">
                        <a:solidFill>
                          <a:schemeClr val="tx1"/>
                        </a:solidFill>
                        <a:latin typeface="Arial" panose="020B0604020202020204" pitchFamily="34" charset="0"/>
                        <a:ea typeface="宋体" panose="02010600030101010101" pitchFamily="2" charset="-122"/>
                        <a:cs typeface="+mn-cs"/>
                      </a:endParaRPr>
                    </a:p>
                    <a:p>
                      <a:pPr algn="ctr"/>
                      <a:endParaRPr lang="zh-CN" altLang="en-US" sz="1800" dirty="0"/>
                    </a:p>
                  </a:txBody>
                  <a:tcPr marL="91443" marR="91443" marT="45721" marB="45721"/>
                </a:tc>
                <a:tc>
                  <a:txBody>
                    <a:bodyPr/>
                    <a:lstStyle/>
                    <a:p>
                      <a:pPr algn="ctr"/>
                      <a:r>
                        <a:rPr lang="en-US" altLang="zh-CN" sz="1800" dirty="0" smtClean="0"/>
                        <a:t>——</a:t>
                      </a:r>
                      <a:endParaRPr lang="zh-CN" altLang="en-US" sz="1800" dirty="0"/>
                    </a:p>
                  </a:txBody>
                  <a:tcPr marL="91443" marR="91443" marT="45721" marB="45721"/>
                </a:tc>
                <a:extLst>
                  <a:ext uri="{0D108BD9-81ED-4DB2-BD59-A6C34878D82A}">
                    <a16:rowId xmlns="" xmlns:a16="http://schemas.microsoft.com/office/drawing/2014/main" val="10001"/>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流水记录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rgbClr val="FF0000"/>
                          </a:solidFill>
                          <a:latin typeface="Arial" panose="020B0604020202020204" pitchFamily="34" charset="0"/>
                          <a:ea typeface="宋体" panose="02010600030101010101" pitchFamily="2" charset="-122"/>
                          <a:cs typeface="+mn-cs"/>
                        </a:rPr>
                        <a:t>83.3%</a:t>
                      </a:r>
                      <a:endParaRPr lang="zh-CN" altLang="en-US" sz="1800" kern="1200" dirty="0">
                        <a:solidFill>
                          <a:srgbClr val="FF0000"/>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solidFill>
                            <a:srgbClr val="FF0000"/>
                          </a:solidFill>
                        </a:rPr>
                        <a:t>94.9%</a:t>
                      </a:r>
                      <a:endParaRPr lang="zh-CN" altLang="en-US" sz="1800" dirty="0">
                        <a:solidFill>
                          <a:srgbClr val="FF0000"/>
                        </a:solidFill>
                      </a:endParaRPr>
                    </a:p>
                  </a:txBody>
                  <a:tcPr marL="91443" marR="91443" marT="45721" marB="45721"/>
                </a:tc>
                <a:tc>
                  <a:txBody>
                    <a:bodyPr/>
                    <a:lstStyle/>
                    <a:p>
                      <a:pPr algn="ctr"/>
                      <a:r>
                        <a:rPr lang="en-US" altLang="zh-CN" sz="1800" dirty="0" smtClean="0">
                          <a:solidFill>
                            <a:srgbClr val="FF0000"/>
                          </a:solidFill>
                        </a:rPr>
                        <a:t>87.7%</a:t>
                      </a:r>
                      <a:endParaRPr lang="zh-CN" altLang="en-US" sz="1800" dirty="0">
                        <a:solidFill>
                          <a:srgbClr val="FF0000"/>
                        </a:solidFill>
                      </a:endParaRPr>
                    </a:p>
                  </a:txBody>
                  <a:tcPr marL="91443" marR="91443" marT="45721" marB="45721"/>
                </a:tc>
                <a:extLst>
                  <a:ext uri="{0D108BD9-81ED-4DB2-BD59-A6C34878D82A}">
                    <a16:rowId xmlns="" xmlns:a16="http://schemas.microsoft.com/office/drawing/2014/main" val="10002"/>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浏览行为</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14.7%</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13.7%</a:t>
                      </a:r>
                      <a:endParaRPr lang="zh-CN" altLang="en-US" sz="1800" dirty="0"/>
                    </a:p>
                  </a:txBody>
                  <a:tcPr marL="91443" marR="91443" marT="45721" marB="45721"/>
                </a:tc>
                <a:tc>
                  <a:txBody>
                    <a:bodyPr/>
                    <a:lstStyle/>
                    <a:p>
                      <a:pPr algn="ctr"/>
                      <a:r>
                        <a:rPr lang="en-US" altLang="zh-CN" sz="1800" dirty="0" smtClean="0"/>
                        <a:t>107.2%</a:t>
                      </a:r>
                      <a:endParaRPr lang="zh-CN" altLang="en-US" sz="1800" dirty="0"/>
                    </a:p>
                  </a:txBody>
                  <a:tcPr marL="91443" marR="91443" marT="45721" marB="45721"/>
                </a:tc>
                <a:extLst>
                  <a:ext uri="{0D108BD9-81ED-4DB2-BD59-A6C34878D82A}">
                    <a16:rowId xmlns="" xmlns:a16="http://schemas.microsoft.com/office/drawing/2014/main" val="10003"/>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信用卡账单记录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4.4%</a:t>
                      </a:r>
                    </a:p>
                    <a:p>
                      <a:pPr algn="ct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1.8%</a:t>
                      </a:r>
                      <a:endParaRPr lang="zh-CN" altLang="en-US" sz="1800" dirty="0"/>
                    </a:p>
                  </a:txBody>
                  <a:tcPr marL="91443" marR="91443" marT="45721" marB="45721"/>
                </a:tc>
                <a:tc>
                  <a:txBody>
                    <a:bodyPr/>
                    <a:lstStyle/>
                    <a:p>
                      <a:pPr algn="ctr"/>
                      <a:r>
                        <a:rPr lang="en-US" altLang="zh-CN" sz="1800" dirty="0" smtClean="0"/>
                        <a:t>244.4%</a:t>
                      </a:r>
                      <a:endParaRPr lang="zh-CN" altLang="en-US" sz="1800" dirty="0"/>
                    </a:p>
                  </a:txBody>
                  <a:tcPr marL="91443" marR="91443" marT="45721" marB="45721"/>
                </a:tc>
                <a:extLst>
                  <a:ext uri="{0D108BD9-81ED-4DB2-BD59-A6C34878D82A}">
                    <a16:rowId xmlns="" xmlns:a16="http://schemas.microsoft.com/office/drawing/2014/main" val="10004"/>
                  </a:ext>
                </a:extLst>
              </a:tr>
            </a:tbl>
          </a:graphicData>
        </a:graphic>
      </p:graphicFrame>
      <p:sp>
        <p:nvSpPr>
          <p:cNvPr id="2" name="幻灯片编号占位符 1"/>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34683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3"/>
          <p:cNvSpPr/>
          <p:nvPr/>
        </p:nvSpPr>
        <p:spPr bwMode="gray">
          <a:xfrm rot="17752284" flipH="1">
            <a:off x="9716732" y="2361956"/>
            <a:ext cx="1677988" cy="1738313"/>
          </a:xfrm>
          <a:custGeom>
            <a:avLst/>
            <a:gdLst>
              <a:gd name="G0" fmla="+- 21600 0 0"/>
              <a:gd name="G1" fmla="+- 21600 0 0"/>
              <a:gd name="G2" fmla="+- 21600 0 0"/>
              <a:gd name="T0" fmla="*/ 3603 w 43200"/>
              <a:gd name="T1" fmla="*/ 33545 h 43200"/>
              <a:gd name="T2" fmla="*/ 18219 w 43200"/>
              <a:gd name="T3" fmla="*/ 42934 h 43200"/>
              <a:gd name="T4" fmla="*/ 21600 w 43200"/>
              <a:gd name="T5" fmla="*/ 21600 h 43200"/>
            </a:gdLst>
            <a:ahLst/>
            <a:cxnLst>
              <a:cxn ang="0">
                <a:pos x="T0" y="T1"/>
              </a:cxn>
              <a:cxn ang="0">
                <a:pos x="T2" y="T3"/>
              </a:cxn>
              <a:cxn ang="0">
                <a:pos x="T4" y="T5"/>
              </a:cxn>
            </a:cxnLst>
            <a:rect l="0" t="0" r="r" b="b"/>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rc 4"/>
          <p:cNvSpPr/>
          <p:nvPr/>
        </p:nvSpPr>
        <p:spPr bwMode="gray">
          <a:xfrm rot="5400000" flipH="1">
            <a:off x="5727480" y="1464875"/>
            <a:ext cx="1403732" cy="1498600"/>
          </a:xfrm>
          <a:custGeom>
            <a:avLst/>
            <a:gdLst>
              <a:gd name="G0" fmla="+- 21600 0 0"/>
              <a:gd name="G1" fmla="+- 21600 0 0"/>
              <a:gd name="G2" fmla="+- 21600 0 0"/>
              <a:gd name="T0" fmla="*/ 14429 w 43200"/>
              <a:gd name="T1" fmla="*/ 41975 h 42913"/>
              <a:gd name="T2" fmla="*/ 25112 w 43200"/>
              <a:gd name="T3" fmla="*/ 42913 h 42913"/>
              <a:gd name="T4" fmla="*/ 21600 w 43200"/>
              <a:gd name="T5" fmla="*/ 21600 h 42913"/>
            </a:gdLst>
            <a:ahLst/>
            <a:cxnLst>
              <a:cxn ang="0">
                <a:pos x="T0" y="T1"/>
              </a:cxn>
              <a:cxn ang="0">
                <a:pos x="T2" y="T3"/>
              </a:cxn>
              <a:cxn ang="0">
                <a:pos x="T4" y="T5"/>
              </a:cxn>
            </a:cxnLst>
            <a:rect l="0" t="0" r="r" b="b"/>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Picture 5"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870719" y="2544519"/>
            <a:ext cx="1365250" cy="13525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Oval 6"/>
          <p:cNvSpPr>
            <a:spLocks noChangeArrowheads="1"/>
          </p:cNvSpPr>
          <p:nvPr/>
        </p:nvSpPr>
        <p:spPr bwMode="gray">
          <a:xfrm>
            <a:off x="9870719" y="2544519"/>
            <a:ext cx="1357313"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TXinwei" charset="-122"/>
              <a:ea typeface="STXinwei" charset="-122"/>
              <a:cs typeface="STXinwei" charset="-122"/>
            </a:endParaRPr>
          </a:p>
        </p:txBody>
      </p:sp>
      <p:sp>
        <p:nvSpPr>
          <p:cNvPr id="12" name="Freeform 7"/>
          <p:cNvSpPr/>
          <p:nvPr/>
        </p:nvSpPr>
        <p:spPr bwMode="gray">
          <a:xfrm>
            <a:off x="10007395" y="2569433"/>
            <a:ext cx="1066800" cy="4714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00CC66">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grpSp>
        <p:nvGrpSpPr>
          <p:cNvPr id="13" name="Group 8"/>
          <p:cNvGrpSpPr/>
          <p:nvPr/>
        </p:nvGrpSpPr>
        <p:grpSpPr bwMode="auto">
          <a:xfrm rot="-1297425" flipH="1" flipV="1">
            <a:off x="9973907" y="3601794"/>
            <a:ext cx="1184275" cy="288925"/>
            <a:chOff x="2532" y="1051"/>
            <a:chExt cx="893" cy="246"/>
          </a:xfrm>
        </p:grpSpPr>
        <p:grpSp>
          <p:nvGrpSpPr>
            <p:cNvPr id="14" name="Group 9"/>
            <p:cNvGrpSpPr/>
            <p:nvPr/>
          </p:nvGrpSpPr>
          <p:grpSpPr bwMode="auto">
            <a:xfrm>
              <a:off x="2532" y="1051"/>
              <a:ext cx="743" cy="185"/>
              <a:chOff x="1565" y="2568"/>
              <a:chExt cx="1118" cy="279"/>
            </a:xfrm>
          </p:grpSpPr>
          <p:sp>
            <p:nvSpPr>
              <p:cNvPr id="21" name="AutoShape 10"/>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2"/>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utoShape 13"/>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4"/>
            <p:cNvGrpSpPr/>
            <p:nvPr/>
          </p:nvGrpSpPr>
          <p:grpSpPr bwMode="auto">
            <a:xfrm rot="1353540">
              <a:off x="2682" y="1111"/>
              <a:ext cx="743" cy="186"/>
              <a:chOff x="1565" y="2568"/>
              <a:chExt cx="1118" cy="279"/>
            </a:xfrm>
          </p:grpSpPr>
          <p:sp>
            <p:nvSpPr>
              <p:cNvPr id="16"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26" name="Picture 19"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802478" y="1576191"/>
            <a:ext cx="1253930" cy="1242117"/>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Oval 20"/>
          <p:cNvSpPr>
            <a:spLocks noChangeArrowheads="1"/>
          </p:cNvSpPr>
          <p:nvPr/>
        </p:nvSpPr>
        <p:spPr bwMode="gray">
          <a:xfrm>
            <a:off x="5812754" y="1609243"/>
            <a:ext cx="1235717" cy="1190752"/>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Freeform 21"/>
          <p:cNvSpPr/>
          <p:nvPr/>
        </p:nvSpPr>
        <p:spPr bwMode="gray">
          <a:xfrm>
            <a:off x="5947137" y="1655090"/>
            <a:ext cx="971159" cy="41305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C6600">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sp>
        <p:nvSpPr>
          <p:cNvPr id="29" name="Rectangle 22"/>
          <p:cNvSpPr>
            <a:spLocks noChangeArrowheads="1"/>
          </p:cNvSpPr>
          <p:nvPr/>
        </p:nvSpPr>
        <p:spPr bwMode="auto">
          <a:xfrm>
            <a:off x="5750089" y="1945195"/>
            <a:ext cx="1420580" cy="707886"/>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eaLnBrk="0" hangingPunct="0"/>
            <a:r>
              <a:rPr lang="en-US" altLang="zh-CN" sz="2000" b="1" dirty="0" err="1" smtClean="0">
                <a:solidFill>
                  <a:srgbClr val="1C1C1C"/>
                </a:solidFill>
                <a:latin typeface="STXinwei" charset="-122"/>
                <a:ea typeface="STXinwei" charset="-122"/>
                <a:cs typeface="STXinwei" charset="-122"/>
              </a:rPr>
              <a:t>XGBoost</a:t>
            </a:r>
            <a:endParaRPr lang="en-US" altLang="zh-CN" sz="2000" b="1" dirty="0">
              <a:solidFill>
                <a:srgbClr val="1C1C1C"/>
              </a:solidFill>
              <a:latin typeface="STXinwei" charset="-122"/>
              <a:ea typeface="STXinwei" charset="-122"/>
              <a:cs typeface="STXinwei" charset="-122"/>
            </a:endParaRPr>
          </a:p>
          <a:p>
            <a:pPr algn="ctr" eaLnBrk="0" hangingPunct="0"/>
            <a:r>
              <a:rPr lang="en-US" altLang="zh-CN" sz="2000" b="1" dirty="0" smtClean="0">
                <a:solidFill>
                  <a:srgbClr val="1C1C1C"/>
                </a:solidFill>
                <a:latin typeface="STXinwei" charset="-122"/>
                <a:ea typeface="STXinwei" charset="-122"/>
                <a:cs typeface="STXinwei" charset="-122"/>
              </a:rPr>
              <a:t>A</a:t>
            </a:r>
            <a:endParaRPr lang="en-US" altLang="zh-CN" sz="2000" b="1" dirty="0">
              <a:solidFill>
                <a:srgbClr val="1C1C1C"/>
              </a:solidFill>
              <a:latin typeface="STXinwei" charset="-122"/>
              <a:ea typeface="STXinwei" charset="-122"/>
              <a:cs typeface="STXinwei" charset="-122"/>
            </a:endParaRPr>
          </a:p>
        </p:txBody>
      </p:sp>
      <p:sp>
        <p:nvSpPr>
          <p:cNvPr id="30" name="Rectangle 23"/>
          <p:cNvSpPr>
            <a:spLocks noChangeArrowheads="1"/>
          </p:cNvSpPr>
          <p:nvPr/>
        </p:nvSpPr>
        <p:spPr bwMode="auto">
          <a:xfrm>
            <a:off x="9924023" y="2965812"/>
            <a:ext cx="1306769" cy="400110"/>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latin typeface="STXinwei" charset="-122"/>
                <a:ea typeface="STXinwei" charset="-122"/>
                <a:cs typeface="STXinwei" charset="-122"/>
              </a:rPr>
              <a:t>LightGBM</a:t>
            </a:r>
            <a:endParaRPr lang="en-US" altLang="zh-CN" sz="2000" b="1" dirty="0">
              <a:solidFill>
                <a:srgbClr val="1C1C1C"/>
              </a:solidFill>
              <a:latin typeface="STXinwei" charset="-122"/>
              <a:ea typeface="STXinwei" charset="-122"/>
              <a:cs typeface="STXinwei" charset="-122"/>
            </a:endParaRPr>
          </a:p>
        </p:txBody>
      </p:sp>
      <p:grpSp>
        <p:nvGrpSpPr>
          <p:cNvPr id="31" name="Group 26"/>
          <p:cNvGrpSpPr/>
          <p:nvPr/>
        </p:nvGrpSpPr>
        <p:grpSpPr bwMode="auto">
          <a:xfrm>
            <a:off x="6630958" y="2353590"/>
            <a:ext cx="579438" cy="1350962"/>
            <a:chOff x="1821" y="1330"/>
            <a:chExt cx="365" cy="851"/>
          </a:xfrm>
        </p:grpSpPr>
        <p:sp>
          <p:nvSpPr>
            <p:cNvPr id="32" name="Oval 27"/>
            <p:cNvSpPr>
              <a:spLocks noChangeArrowheads="1"/>
            </p:cNvSpPr>
            <p:nvPr/>
          </p:nvSpPr>
          <p:spPr bwMode="auto">
            <a:xfrm rot="-2509211">
              <a:off x="1821" y="1447"/>
              <a:ext cx="101" cy="30"/>
            </a:xfrm>
            <a:prstGeom prst="ellipse">
              <a:avLst/>
            </a:prstGeom>
            <a:gradFill rotWithShape="1">
              <a:gsLst>
                <a:gs pos="0">
                  <a:srgbClr val="660066"/>
                </a:gs>
                <a:gs pos="50000">
                  <a:srgbClr val="660066">
                    <a:gamma/>
                    <a:tint val="40000"/>
                    <a:invGamma/>
                  </a:srgbClr>
                </a:gs>
                <a:gs pos="100000">
                  <a:srgbClr val="660066"/>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28"/>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29"/>
          <p:cNvGrpSpPr/>
          <p:nvPr/>
        </p:nvGrpSpPr>
        <p:grpSpPr bwMode="auto">
          <a:xfrm rot="19799765">
            <a:off x="8577044" y="3539477"/>
            <a:ext cx="1474788" cy="139700"/>
            <a:chOff x="3083" y="2333"/>
            <a:chExt cx="1098" cy="55"/>
          </a:xfrm>
        </p:grpSpPr>
        <p:sp>
          <p:nvSpPr>
            <p:cNvPr id="35" name="Oval 30"/>
            <p:cNvSpPr>
              <a:spLocks noChangeArrowheads="1"/>
            </p:cNvSpPr>
            <p:nvPr/>
          </p:nvSpPr>
          <p:spPr bwMode="auto">
            <a:xfrm rot="5607574">
              <a:off x="4129" y="2337"/>
              <a:ext cx="55" cy="48"/>
            </a:xfrm>
            <a:prstGeom prst="ellipse">
              <a:avLst/>
            </a:prstGeom>
            <a:gradFill rotWithShape="1">
              <a:gsLst>
                <a:gs pos="0">
                  <a:srgbClr val="00FFFF">
                    <a:gamma/>
                    <a:shade val="20000"/>
                    <a:invGamma/>
                  </a:srgbClr>
                </a:gs>
                <a:gs pos="50000">
                  <a:srgbClr val="00FFFF"/>
                </a:gs>
                <a:gs pos="100000">
                  <a:srgbClr val="00FFFF">
                    <a:gamma/>
                    <a:shade val="20000"/>
                    <a:invGamma/>
                  </a:srgbClr>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7"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08821" y="3029865"/>
            <a:ext cx="1654175" cy="1641475"/>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Oval 33"/>
          <p:cNvSpPr>
            <a:spLocks noChangeArrowheads="1"/>
          </p:cNvSpPr>
          <p:nvPr/>
        </p:nvSpPr>
        <p:spPr bwMode="gray">
          <a:xfrm>
            <a:off x="7308821" y="3029865"/>
            <a:ext cx="1643062" cy="1644650"/>
          </a:xfrm>
          <a:prstGeom prst="ellipse">
            <a:avLst/>
          </a:prstGeom>
          <a:gradFill rotWithShape="1">
            <a:gsLst>
              <a:gs pos="0">
                <a:srgbClr val="FFFF00">
                  <a:alpha val="45000"/>
                </a:srgbClr>
              </a:gs>
              <a:gs pos="100000">
                <a:srgbClr val="FFFF00">
                  <a:gamma/>
                  <a:shade val="26275"/>
                  <a:invGamma/>
                  <a:alpha val="89999"/>
                </a:srgbClr>
              </a:gs>
            </a:gsLst>
            <a:lin ang="27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Freeform 34"/>
          <p:cNvSpPr/>
          <p:nvPr/>
        </p:nvSpPr>
        <p:spPr bwMode="gray">
          <a:xfrm>
            <a:off x="7478683" y="3063202"/>
            <a:ext cx="1292225" cy="56991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FF99">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grpSp>
        <p:nvGrpSpPr>
          <p:cNvPr id="40" name="Group 35"/>
          <p:cNvGrpSpPr/>
          <p:nvPr/>
        </p:nvGrpSpPr>
        <p:grpSpPr bwMode="auto">
          <a:xfrm rot="-1297425" flipH="1" flipV="1">
            <a:off x="7432646" y="4312565"/>
            <a:ext cx="1435100" cy="349250"/>
            <a:chOff x="2532" y="1051"/>
            <a:chExt cx="893" cy="246"/>
          </a:xfrm>
        </p:grpSpPr>
        <p:grpSp>
          <p:nvGrpSpPr>
            <p:cNvPr id="41" name="Group 36"/>
            <p:cNvGrpSpPr/>
            <p:nvPr/>
          </p:nvGrpSpPr>
          <p:grpSpPr bwMode="auto">
            <a:xfrm>
              <a:off x="2532" y="1051"/>
              <a:ext cx="743" cy="185"/>
              <a:chOff x="1565" y="2568"/>
              <a:chExt cx="1118" cy="279"/>
            </a:xfrm>
          </p:grpSpPr>
          <p:sp>
            <p:nvSpPr>
              <p:cNvPr id="47" name="AutoShape 3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AutoShape 3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utoShape 3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4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41"/>
            <p:cNvGrpSpPr/>
            <p:nvPr/>
          </p:nvGrpSpPr>
          <p:grpSpPr bwMode="auto">
            <a:xfrm rot="1353540">
              <a:off x="2682" y="1111"/>
              <a:ext cx="743" cy="186"/>
              <a:chOff x="1565" y="2568"/>
              <a:chExt cx="1118" cy="279"/>
            </a:xfrm>
          </p:grpSpPr>
          <p:sp>
            <p:nvSpPr>
              <p:cNvPr id="43" name="AutoShape 4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4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utoShape 4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4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Rectangle 46"/>
          <p:cNvSpPr>
            <a:spLocks noChangeArrowheads="1"/>
          </p:cNvSpPr>
          <p:nvPr/>
        </p:nvSpPr>
        <p:spPr bwMode="auto">
          <a:xfrm>
            <a:off x="7448662" y="3620415"/>
            <a:ext cx="1415772" cy="461665"/>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zh-CN" altLang="en-US" sz="2400" b="1" dirty="0" smtClean="0">
                <a:solidFill>
                  <a:srgbClr val="1C1C1C"/>
                </a:solidFill>
                <a:latin typeface="STXinwei" charset="-122"/>
                <a:ea typeface="STXinwei" charset="-122"/>
                <a:cs typeface="STXinwei" charset="-122"/>
              </a:rPr>
              <a:t>模型融合</a:t>
            </a:r>
            <a:endParaRPr lang="en-US" altLang="zh-CN" sz="2400" b="1" dirty="0">
              <a:solidFill>
                <a:srgbClr val="1C1C1C"/>
              </a:solidFill>
              <a:latin typeface="STXinwei" charset="-122"/>
              <a:ea typeface="STXinwei" charset="-122"/>
              <a:cs typeface="STXinwei" charset="-122"/>
            </a:endParaRPr>
          </a:p>
        </p:txBody>
      </p:sp>
      <p:grpSp>
        <p:nvGrpSpPr>
          <p:cNvPr id="52" name="Group 47"/>
          <p:cNvGrpSpPr/>
          <p:nvPr/>
        </p:nvGrpSpPr>
        <p:grpSpPr bwMode="auto">
          <a:xfrm>
            <a:off x="6340446" y="4128423"/>
            <a:ext cx="1458912" cy="576263"/>
            <a:chOff x="1651" y="2475"/>
            <a:chExt cx="919" cy="363"/>
          </a:xfrm>
        </p:grpSpPr>
        <p:sp>
          <p:nvSpPr>
            <p:cNvPr id="53" name="Oval 48"/>
            <p:cNvSpPr>
              <a:spLocks noChangeArrowheads="1"/>
            </p:cNvSpPr>
            <p:nvPr/>
          </p:nvSpPr>
          <p:spPr bwMode="auto">
            <a:xfrm rot="3461289">
              <a:off x="2408" y="2500"/>
              <a:ext cx="110" cy="60"/>
            </a:xfrm>
            <a:prstGeom prst="ellipse">
              <a:avLst/>
            </a:prstGeom>
            <a:gradFill rotWithShape="1">
              <a:gsLst>
                <a:gs pos="0">
                  <a:srgbClr val="996600"/>
                </a:gs>
                <a:gs pos="50000">
                  <a:srgbClr val="996600">
                    <a:gamma/>
                    <a:tint val="40000"/>
                    <a:invGamma/>
                  </a:srgbClr>
                </a:gs>
                <a:gs pos="100000">
                  <a:srgbClr val="99660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49"/>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Arc 50"/>
          <p:cNvSpPr/>
          <p:nvPr/>
        </p:nvSpPr>
        <p:spPr bwMode="gray">
          <a:xfrm rot="5910476" flipH="1">
            <a:off x="5561777" y="4473696"/>
            <a:ext cx="1677988" cy="1708150"/>
          </a:xfrm>
          <a:custGeom>
            <a:avLst/>
            <a:gdLst>
              <a:gd name="G0" fmla="+- 21600 0 0"/>
              <a:gd name="G1" fmla="+- 21600 0 0"/>
              <a:gd name="G2" fmla="+- 21600 0 0"/>
              <a:gd name="T0" fmla="*/ 14182 w 43200"/>
              <a:gd name="T1" fmla="*/ 41886 h 42427"/>
              <a:gd name="T2" fmla="*/ 27326 w 43200"/>
              <a:gd name="T3" fmla="*/ 42427 h 42427"/>
              <a:gd name="T4" fmla="*/ 21600 w 43200"/>
              <a:gd name="T5" fmla="*/ 21600 h 42427"/>
            </a:gdLst>
            <a:ahLst/>
            <a:cxnLst>
              <a:cxn ang="0">
                <a:pos x="T0" y="T1"/>
              </a:cxn>
              <a:cxn ang="0">
                <a:pos x="T2" y="T3"/>
              </a:cxn>
              <a:cxn ang="0">
                <a:pos x="T4" y="T5"/>
              </a:cxn>
            </a:cxnLst>
            <a:rect l="0" t="0" r="r" b="b"/>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6" name="Picture 52"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680046" y="4630065"/>
            <a:ext cx="1431925" cy="1419225"/>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Oval 53"/>
          <p:cNvSpPr>
            <a:spLocks noChangeArrowheads="1"/>
          </p:cNvSpPr>
          <p:nvPr/>
        </p:nvSpPr>
        <p:spPr bwMode="gray">
          <a:xfrm>
            <a:off x="5680046" y="465412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Freeform 54"/>
          <p:cNvSpPr/>
          <p:nvPr/>
        </p:nvSpPr>
        <p:spPr bwMode="gray">
          <a:xfrm>
            <a:off x="5827683" y="4658640"/>
            <a:ext cx="1117600" cy="49371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2C2F0">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latin typeface="STXinwei" charset="-122"/>
              <a:ea typeface="STXinwei" charset="-122"/>
              <a:cs typeface="STXinwei" charset="-122"/>
            </a:endParaRPr>
          </a:p>
        </p:txBody>
      </p:sp>
      <p:grpSp>
        <p:nvGrpSpPr>
          <p:cNvPr id="59" name="Group 55"/>
          <p:cNvGrpSpPr/>
          <p:nvPr/>
        </p:nvGrpSpPr>
        <p:grpSpPr bwMode="auto">
          <a:xfrm rot="-1297425" flipH="1" flipV="1">
            <a:off x="5787996" y="5739727"/>
            <a:ext cx="1241425" cy="301625"/>
            <a:chOff x="2532" y="1051"/>
            <a:chExt cx="893" cy="246"/>
          </a:xfrm>
        </p:grpSpPr>
        <p:grpSp>
          <p:nvGrpSpPr>
            <p:cNvPr id="60" name="Group 56"/>
            <p:cNvGrpSpPr/>
            <p:nvPr/>
          </p:nvGrpSpPr>
          <p:grpSpPr bwMode="auto">
            <a:xfrm>
              <a:off x="2532" y="1051"/>
              <a:ext cx="743" cy="185"/>
              <a:chOff x="1565" y="2568"/>
              <a:chExt cx="1118" cy="279"/>
            </a:xfrm>
          </p:grpSpPr>
          <p:sp>
            <p:nvSpPr>
              <p:cNvPr id="66" name="AutoShape 5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AutoShape 6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1"/>
            <p:cNvGrpSpPr/>
            <p:nvPr/>
          </p:nvGrpSpPr>
          <p:grpSpPr bwMode="auto">
            <a:xfrm rot="1353540">
              <a:off x="2682" y="1111"/>
              <a:ext cx="743" cy="186"/>
              <a:chOff x="1565" y="2568"/>
              <a:chExt cx="1118" cy="279"/>
            </a:xfrm>
          </p:grpSpPr>
          <p:sp>
            <p:nvSpPr>
              <p:cNvPr id="62" name="AutoShape 6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6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6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utoShape 6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0" name="Rectangle 66"/>
          <p:cNvSpPr>
            <a:spLocks noChangeArrowheads="1"/>
          </p:cNvSpPr>
          <p:nvPr/>
        </p:nvSpPr>
        <p:spPr bwMode="auto">
          <a:xfrm>
            <a:off x="5771526" y="5122710"/>
            <a:ext cx="1239442" cy="707886"/>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ea typeface="宋体" pitchFamily="2" charset="-122"/>
              </a:rPr>
              <a:t>XGBoost</a:t>
            </a:r>
            <a:endParaRPr lang="en-US" altLang="zh-CN" sz="2000" b="1" dirty="0" smtClean="0">
              <a:solidFill>
                <a:srgbClr val="1C1C1C"/>
              </a:solidFill>
              <a:ea typeface="宋体" pitchFamily="2" charset="-122"/>
            </a:endParaRPr>
          </a:p>
          <a:p>
            <a:pPr algn="ctr" eaLnBrk="0" hangingPunct="0"/>
            <a:r>
              <a:rPr lang="en-US" altLang="zh-CN" sz="2000" b="1" dirty="0">
                <a:solidFill>
                  <a:srgbClr val="1C1C1C"/>
                </a:solidFill>
                <a:ea typeface="宋体" pitchFamily="2" charset="-122"/>
              </a:rPr>
              <a:t>B</a:t>
            </a:r>
            <a:endParaRPr lang="en-US" altLang="zh-CN" sz="2000" b="1" dirty="0" smtClean="0">
              <a:solidFill>
                <a:srgbClr val="1C1C1C"/>
              </a:solidFill>
              <a:ea typeface="宋体" pitchFamily="2" charset="-122"/>
            </a:endParaRPr>
          </a:p>
        </p:txBody>
      </p:sp>
      <p:grpSp>
        <p:nvGrpSpPr>
          <p:cNvPr id="71" name="Group 67"/>
          <p:cNvGrpSpPr/>
          <p:nvPr/>
        </p:nvGrpSpPr>
        <p:grpSpPr bwMode="auto">
          <a:xfrm rot="-1297425" flipH="1" flipV="1">
            <a:off x="5912541" y="2555847"/>
            <a:ext cx="1078322" cy="251703"/>
            <a:chOff x="2532" y="1051"/>
            <a:chExt cx="893" cy="246"/>
          </a:xfrm>
        </p:grpSpPr>
        <p:grpSp>
          <p:nvGrpSpPr>
            <p:cNvPr id="72" name="Group 68"/>
            <p:cNvGrpSpPr/>
            <p:nvPr/>
          </p:nvGrpSpPr>
          <p:grpSpPr bwMode="auto">
            <a:xfrm>
              <a:off x="2532" y="1051"/>
              <a:ext cx="743" cy="185"/>
              <a:chOff x="1565" y="2568"/>
              <a:chExt cx="1118" cy="279"/>
            </a:xfrm>
          </p:grpSpPr>
          <p:sp>
            <p:nvSpPr>
              <p:cNvPr id="78" name="AutoShape 69"/>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utoShape 70"/>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AutoShape 72"/>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 name="Group 73"/>
            <p:cNvGrpSpPr/>
            <p:nvPr/>
          </p:nvGrpSpPr>
          <p:grpSpPr bwMode="auto">
            <a:xfrm rot="1353540">
              <a:off x="2682" y="1111"/>
              <a:ext cx="743" cy="186"/>
              <a:chOff x="1565" y="2568"/>
              <a:chExt cx="1118" cy="279"/>
            </a:xfrm>
          </p:grpSpPr>
          <p:sp>
            <p:nvSpPr>
              <p:cNvPr id="74" name="AutoShape 74"/>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75"/>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76"/>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77"/>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 name="文本框 81"/>
          <p:cNvSpPr txBox="1"/>
          <p:nvPr/>
        </p:nvSpPr>
        <p:spPr>
          <a:xfrm>
            <a:off x="615481" y="1754708"/>
            <a:ext cx="4485020"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对于未去重的特征数据，训练得模型</a:t>
            </a:r>
            <a:r>
              <a:rPr lang="en-US" altLang="zh-CN" sz="1600" b="1" dirty="0" err="1" smtClean="0">
                <a:latin typeface="STXinwei" charset="-122"/>
                <a:ea typeface="STXinwei" charset="-122"/>
                <a:cs typeface="STXinwei" charset="-122"/>
              </a:rPr>
              <a:t>XGBoost_A</a:t>
            </a:r>
            <a:r>
              <a:rPr lang="zh-CN" altLang="en-US" sz="1600" b="1" dirty="0" smtClean="0">
                <a:latin typeface="STXinwei" charset="-122"/>
                <a:ea typeface="STXinwei" charset="-122"/>
                <a:cs typeface="STXinwei" charset="-122"/>
              </a:rPr>
              <a:t>、</a:t>
            </a:r>
            <a:r>
              <a:rPr lang="en-US" altLang="zh-CN" sz="1600" b="1" dirty="0" err="1" smtClean="0">
                <a:latin typeface="STXinwei" charset="-122"/>
                <a:ea typeface="STXinwei" charset="-122"/>
                <a:cs typeface="STXinwei" charset="-122"/>
              </a:rPr>
              <a:t>LightGBM</a:t>
            </a:r>
            <a:endParaRPr lang="en-US" altLang="zh-CN" sz="1600" b="1" dirty="0" smtClean="0">
              <a:latin typeface="STXinwei" charset="-122"/>
              <a:ea typeface="STXinwei" charset="-122"/>
              <a:cs typeface="STXinwei" charset="-122"/>
            </a:endParaRPr>
          </a:p>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对于去重的特征数据，训练得模型</a:t>
            </a:r>
            <a:r>
              <a:rPr lang="en-US" altLang="zh-CN" sz="1600" b="1" dirty="0" err="1" smtClean="0">
                <a:latin typeface="STXinwei" charset="-122"/>
                <a:ea typeface="STXinwei" charset="-122"/>
                <a:cs typeface="STXinwei" charset="-122"/>
              </a:rPr>
              <a:t>GBoost_B</a:t>
            </a:r>
            <a:endParaRPr lang="en-US" altLang="zh-CN" sz="1600" b="1" dirty="0" smtClean="0">
              <a:latin typeface="STXinwei" charset="-122"/>
              <a:ea typeface="STXinwei" charset="-122"/>
              <a:cs typeface="STXinwei" charset="-122"/>
            </a:endParaRPr>
          </a:p>
        </p:txBody>
      </p:sp>
      <p:sp>
        <p:nvSpPr>
          <p:cNvPr id="83"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
        <p:nvSpPr>
          <p:cNvPr id="84" name="矩形 83"/>
          <p:cNvSpPr/>
          <p:nvPr/>
        </p:nvSpPr>
        <p:spPr>
          <a:xfrm>
            <a:off x="566407" y="3126731"/>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直接加权融合</a:t>
            </a:r>
            <a:endParaRPr lang="zh-CN" altLang="en-US" sz="2000" b="1" dirty="0">
              <a:solidFill>
                <a:srgbClr val="FFFF00"/>
              </a:solidFill>
              <a:latin typeface="STXinwei" charset="-122"/>
              <a:ea typeface="STXinwei" charset="-122"/>
              <a:cs typeface="STXinwei" charset="-122"/>
            </a:endParaRPr>
          </a:p>
        </p:txBody>
      </p:sp>
      <p:sp>
        <p:nvSpPr>
          <p:cNvPr id="2" name="矩形 1"/>
          <p:cNvSpPr/>
          <p:nvPr/>
        </p:nvSpPr>
        <p:spPr>
          <a:xfrm>
            <a:off x="632455" y="3580658"/>
            <a:ext cx="4572871" cy="732508"/>
          </a:xfrm>
          <a:prstGeom prst="rect">
            <a:avLst/>
          </a:prstGeom>
        </p:spPr>
        <p:txBody>
          <a:bodyPr wrap="square">
            <a:spAutoFit/>
          </a:bodyPr>
          <a:lstStyle/>
          <a:p>
            <a:pPr marL="285750" indent="-285750">
              <a:lnSpc>
                <a:spcPct val="130000"/>
              </a:lnSpc>
              <a:buFont typeface="Wingdings"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a:t>
            </a:r>
            <a:r>
              <a:rPr lang="en-US" altLang="zh-CN" sz="1600" b="1" dirty="0" smtClean="0">
                <a:latin typeface="STXinwei" charset="-122"/>
                <a:ea typeface="STXinwei" charset="-122"/>
                <a:cs typeface="STXinwei" charset="-122"/>
              </a:rPr>
              <a:t>   0.46703  = </a:t>
            </a:r>
            <a:r>
              <a:rPr lang="en-US" altLang="zh-CN" sz="1600" b="1" dirty="0">
                <a:latin typeface="STXinwei" charset="-122"/>
                <a:ea typeface="STXinwei" charset="-122"/>
                <a:cs typeface="STXinwei" charset="-122"/>
              </a:rPr>
              <a:t/>
            </a:r>
            <a:br>
              <a:rPr lang="en-US" altLang="zh-CN" sz="1600" b="1" dirty="0">
                <a:latin typeface="STXinwei" charset="-122"/>
                <a:ea typeface="STXinwei" charset="-122"/>
                <a:cs typeface="STXinwei" charset="-122"/>
              </a:rPr>
            </a:br>
            <a:r>
              <a:rPr lang="en-US" altLang="zh-CN" sz="1600" b="1" dirty="0" smtClean="0">
                <a:latin typeface="STXinwei" charset="-122"/>
                <a:ea typeface="STXinwei" charset="-122"/>
                <a:cs typeface="STXinwei" charset="-122"/>
              </a:rPr>
              <a:t> 0.05 * XGB_A </a:t>
            </a:r>
            <a:r>
              <a:rPr lang="en-US" altLang="zh-CN" sz="1600" b="1" dirty="0">
                <a:latin typeface="STXinwei" charset="-122"/>
                <a:ea typeface="STXinwei" charset="-122"/>
                <a:cs typeface="STXinwei" charset="-122"/>
              </a:rPr>
              <a:t>+ 0.20 * </a:t>
            </a:r>
            <a:r>
              <a:rPr lang="en-US" altLang="zh-CN" sz="1600" b="1" dirty="0" smtClean="0">
                <a:latin typeface="STXinwei" charset="-122"/>
                <a:ea typeface="STXinwei" charset="-122"/>
                <a:cs typeface="STXinwei" charset="-122"/>
              </a:rPr>
              <a:t>LGB + </a:t>
            </a:r>
            <a:r>
              <a:rPr lang="en-US" altLang="zh-CN" sz="1600" b="1" dirty="0">
                <a:latin typeface="STXinwei" charset="-122"/>
                <a:ea typeface="STXinwei" charset="-122"/>
                <a:cs typeface="STXinwei" charset="-122"/>
              </a:rPr>
              <a:t>0.75 * </a:t>
            </a:r>
            <a:r>
              <a:rPr lang="en-US" altLang="zh-CN" sz="1600" b="1" dirty="0" smtClean="0">
                <a:latin typeface="STXinwei" charset="-122"/>
                <a:ea typeface="STXinwei" charset="-122"/>
                <a:cs typeface="STXinwei" charset="-122"/>
              </a:rPr>
              <a:t>XGB_B</a:t>
            </a:r>
            <a:endParaRPr lang="en-US" altLang="zh-CN" sz="1600" b="1" dirty="0">
              <a:latin typeface="STXinwei" charset="-122"/>
              <a:ea typeface="STXinwei" charset="-122"/>
              <a:cs typeface="STXinwei" charset="-122"/>
            </a:endParaRPr>
          </a:p>
        </p:txBody>
      </p:sp>
      <p:sp>
        <p:nvSpPr>
          <p:cNvPr id="85" name="矩形 84"/>
          <p:cNvSpPr/>
          <p:nvPr/>
        </p:nvSpPr>
        <p:spPr>
          <a:xfrm>
            <a:off x="566407" y="4604590"/>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Rank</a:t>
            </a:r>
            <a:r>
              <a:rPr lang="zh-CN" altLang="en-US" sz="2000" b="1" dirty="0" smtClean="0">
                <a:solidFill>
                  <a:srgbClr val="FFFF00"/>
                </a:solidFill>
                <a:latin typeface="STXinwei" charset="-122"/>
                <a:ea typeface="STXinwei" charset="-122"/>
                <a:cs typeface="STXinwei" charset="-122"/>
              </a:rPr>
              <a:t>融合</a:t>
            </a:r>
            <a:endParaRPr lang="zh-CN" altLang="en-US" sz="2000" b="1" dirty="0">
              <a:solidFill>
                <a:srgbClr val="FFFF00"/>
              </a:solidFill>
              <a:latin typeface="STXinwei" charset="-122"/>
              <a:ea typeface="STXinwei" charset="-122"/>
              <a:cs typeface="STXinwei" charset="-122"/>
            </a:endParaRPr>
          </a:p>
        </p:txBody>
      </p:sp>
      <mc:AlternateContent xmlns:mc="http://schemas.openxmlformats.org/markup-compatibility/2006" xmlns:a14="http://schemas.microsoft.com/office/drawing/2010/main">
        <mc:Choice Requires="a14">
          <p:sp>
            <p:nvSpPr>
              <p:cNvPr id="87" name="文本框 86"/>
              <p:cNvSpPr txBox="1"/>
              <p:nvPr/>
            </p:nvSpPr>
            <p:spPr>
              <a:xfrm>
                <a:off x="771371" y="4910653"/>
                <a:ext cx="2500300" cy="1185966"/>
              </a:xfrm>
              <a:prstGeom prst="rect">
                <a:avLst/>
              </a:prstGeom>
              <a:noFill/>
            </p:spPr>
            <p:txBody>
              <a:bodyPr wrap="none" lIns="0" tIns="0" rIns="0" bIns="0" rtlCol="0">
                <a:spAutoFit/>
              </a:bodyPr>
              <a:lstStyle/>
              <a:p>
                <a:pPr marL="342900" indent="-342900">
                  <a:lnSpc>
                    <a:spcPct val="130000"/>
                  </a:lnSpc>
                  <a:buFont typeface="Wingdings" panose="05000000000000000000" pitchFamily="2" charset="2"/>
                  <a:buChar char="n"/>
                </a:pPr>
                <a14:m>
                  <m:oMath xmlns:m="http://schemas.openxmlformats.org/officeDocument/2006/math">
                    <m:r>
                      <a:rPr lang="en-US" altLang="zh-CN" sz="2000" b="1" i="1">
                        <a:latin typeface="Cambria Math" panose="02040503050406030204" pitchFamily="18" charset="0"/>
                      </a:rPr>
                      <m:t>𝑺𝒄𝒐𝒓𝒆</m:t>
                    </m:r>
                    <m:r>
                      <a:rPr lang="en-US" altLang="zh-CN" sz="2000" b="1" i="1">
                        <a:latin typeface="Cambria Math" panose="02040503050406030204" pitchFamily="18" charset="0"/>
                      </a:rPr>
                      <m:t>= </m:t>
                    </m:r>
                    <m:nary>
                      <m:naryPr>
                        <m:chr m:val="∑"/>
                        <m:ctrlPr>
                          <a:rPr lang="en-US" altLang="zh-CN" sz="2000" b="1" i="1">
                            <a:latin typeface="Cambria Math" charset="0"/>
                          </a:rPr>
                        </m:ctrlPr>
                      </m:naryPr>
                      <m:sub>
                        <m:r>
                          <m:rPr>
                            <m:brk m:alnAt="23"/>
                          </m:rP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f>
                          <m:fPr>
                            <m:ctrlPr>
                              <a:rPr lang="en-US" altLang="zh-CN" sz="2000" b="1" i="1">
                                <a:latin typeface="Cambria Math" charset="0"/>
                              </a:rPr>
                            </m:ctrlPr>
                          </m:fPr>
                          <m:num>
                            <m:sSub>
                              <m:sSubPr>
                                <m:ctrlPr>
                                  <a:rPr lang="en-US" altLang="zh-CN" sz="2000" b="1" i="1">
                                    <a:latin typeface="Cambria Math"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m:t>
                                </m:r>
                              </m:sub>
                            </m:sSub>
                          </m:num>
                          <m:den>
                            <m:sSub>
                              <m:sSubPr>
                                <m:ctrlPr>
                                  <a:rPr lang="en-US" altLang="zh-CN" sz="2000" b="1" i="1">
                                    <a:latin typeface="Cambria Math" charset="0"/>
                                  </a:rPr>
                                </m:ctrlPr>
                              </m:sSubPr>
                              <m:e>
                                <m:r>
                                  <a:rPr lang="en-US" altLang="zh-CN" sz="2000" b="1" i="1">
                                    <a:latin typeface="Cambria Math" panose="02040503050406030204" pitchFamily="18" charset="0"/>
                                  </a:rPr>
                                  <m:t>𝒓𝒂𝒏𝒌</m:t>
                                </m:r>
                              </m:e>
                              <m:sub>
                                <m:r>
                                  <a:rPr lang="en-US" altLang="zh-CN" sz="2000" b="1" i="1">
                                    <a:latin typeface="Cambria Math" panose="02040503050406030204" pitchFamily="18" charset="0"/>
                                  </a:rPr>
                                  <m:t>𝒊</m:t>
                                </m:r>
                              </m:sub>
                            </m:sSub>
                          </m:den>
                        </m:f>
                      </m:e>
                    </m:nary>
                  </m:oMath>
                </a14:m>
                <a:endParaRPr lang="zh-CN" altLang="en-US" sz="1600" b="1" dirty="0"/>
              </a:p>
              <a:p>
                <a:pPr marL="342900" indent="-342900">
                  <a:lnSpc>
                    <a:spcPct val="130000"/>
                  </a:lnSpc>
                  <a:buFont typeface="Wingdings" panose="05000000000000000000"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0.45238</a:t>
                </a:r>
              </a:p>
              <a:p>
                <a:pPr>
                  <a:lnSpc>
                    <a:spcPct val="130000"/>
                  </a:lnSpc>
                </a:pPr>
                <a:endParaRPr lang="zh-CN" altLang="en-US" sz="1600" b="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771371" y="4910653"/>
                <a:ext cx="2500300" cy="1185966"/>
              </a:xfrm>
              <a:prstGeom prst="rect">
                <a:avLst/>
              </a:prstGeom>
              <a:blipFill>
                <a:blip r:embed="rId7"/>
                <a:stretch>
                  <a:fillRect l="-5854" t="-31443" r="-1951" b="-6186"/>
                </a:stretch>
              </a:blipFill>
            </p:spPr>
            <p:txBody>
              <a:bodyPr/>
              <a:lstStyle/>
              <a:p>
                <a:r>
                  <a:rPr lang="zh-CN" altLang="en-US">
                    <a:noFill/>
                  </a:rPr>
                  <a:t> </a:t>
                </a:r>
              </a:p>
            </p:txBody>
          </p:sp>
        </mc:Fallback>
      </mc:AlternateContent>
      <p:sp>
        <p:nvSpPr>
          <p:cNvPr id="88" name="矩形 87"/>
          <p:cNvSpPr/>
          <p:nvPr/>
        </p:nvSpPr>
        <p:spPr>
          <a:xfrm>
            <a:off x="572268" y="1296575"/>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模型获取</a:t>
            </a:r>
            <a:endParaRPr lang="zh-CN" altLang="en-US" sz="2000" b="1" dirty="0">
              <a:solidFill>
                <a:srgbClr val="FFFF00"/>
              </a:solidFill>
              <a:latin typeface="STXinwei" charset="-122"/>
              <a:ea typeface="STXinwei" charset="-122"/>
              <a:cs typeface="STXinwei" charset="-122"/>
            </a:endParaRPr>
          </a:p>
        </p:txBody>
      </p:sp>
      <p:sp>
        <p:nvSpPr>
          <p:cNvPr id="3" name="幻灯片编号占位符 2"/>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3983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Hiragino Sans GB W3" charset="-122"/>
                <a:ea typeface="Hiragino Sans GB W3" charset="-122"/>
                <a:cs typeface="Hiragino Sans GB W3" charset="-122"/>
              </a:rPr>
              <a:t>总结</a:t>
            </a:r>
            <a:endParaRPr lang="zh-CN" altLang="en-US" dirty="0">
              <a:latin typeface="Hiragino Sans GB W3" charset="-122"/>
              <a:ea typeface="Hiragino Sans GB W3" charset="-122"/>
              <a:cs typeface="Hiragino Sans GB W3"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6</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173290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Hiragino Sans GB W3" charset="-122"/>
                <a:ea typeface="Hiragino Sans GB W3" charset="-122"/>
                <a:cs typeface="Hiragino Sans GB W3" charset="-122"/>
              </a:rPr>
              <a:t>总结</a:t>
            </a:r>
            <a:endParaRPr lang="zh-CN" altLang="en-US" sz="3200" dirty="0">
              <a:latin typeface="Hiragino Sans GB W3" charset="-122"/>
              <a:ea typeface="Hiragino Sans GB W3" charset="-122"/>
              <a:cs typeface="Hiragino Sans GB W3" charset="-122"/>
            </a:endParaRPr>
          </a:p>
        </p:txBody>
      </p:sp>
      <p:sp>
        <p:nvSpPr>
          <p:cNvPr id="16" name="文本占位符 1"/>
          <p:cNvSpPr txBox="1"/>
          <p:nvPr/>
        </p:nvSpPr>
        <p:spPr>
          <a:xfrm>
            <a:off x="731154" y="1345122"/>
            <a:ext cx="3657966" cy="381871"/>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融</a:t>
            </a:r>
            <a:r>
              <a:rPr lang="en-US" altLang="zh-CN" sz="2400" b="1" dirty="0" smtClean="0">
                <a:solidFill>
                  <a:schemeClr val="tx1"/>
                </a:solidFill>
                <a:latin typeface="STXinwei" charset="-122"/>
                <a:ea typeface="STXinwei" charset="-122"/>
                <a:cs typeface="STXinwei" charset="-122"/>
                <a:sym typeface="+mn-ea"/>
              </a:rPr>
              <a:t>360</a:t>
            </a:r>
            <a:r>
              <a:rPr lang="zh-CN" altLang="en-US" sz="2400" b="1" dirty="0" smtClean="0">
                <a:solidFill>
                  <a:schemeClr val="tx1"/>
                </a:solidFill>
                <a:latin typeface="STXinwei" charset="-122"/>
                <a:ea typeface="STXinwei" charset="-122"/>
                <a:cs typeface="STXinwei" charset="-122"/>
                <a:sym typeface="+mn-ea"/>
              </a:rPr>
              <a:t>用户风险预测</a:t>
            </a:r>
            <a:endParaRPr lang="zh-CN" altLang="en-US" sz="2400" b="1" dirty="0">
              <a:solidFill>
                <a:schemeClr val="tx1"/>
              </a:solidFill>
              <a:latin typeface="STXinwei" charset="-122"/>
              <a:ea typeface="STXinwei" charset="-122"/>
              <a:cs typeface="STXinwei" charset="-122"/>
            </a:endParaRPr>
          </a:p>
        </p:txBody>
      </p:sp>
      <p:sp>
        <p:nvSpPr>
          <p:cNvPr id="19" name="矩形 18"/>
          <p:cNvSpPr/>
          <p:nvPr/>
        </p:nvSpPr>
        <p:spPr>
          <a:xfrm>
            <a:off x="1443591" y="2341206"/>
            <a:ext cx="7964569"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避免随机投放给用户带来的干扰，提升用户体验</a:t>
            </a:r>
            <a:endParaRPr lang="zh-CN" altLang="en-US" sz="2000" b="1" dirty="0">
              <a:solidFill>
                <a:srgbClr val="FFC000"/>
              </a:solidFill>
              <a:latin typeface="STXinwei" charset="-122"/>
              <a:ea typeface="STXinwei" charset="-122"/>
              <a:cs typeface="STXinwei" charset="-122"/>
            </a:endParaRPr>
          </a:p>
        </p:txBody>
      </p:sp>
      <p:sp>
        <p:nvSpPr>
          <p:cNvPr id="22" name="文本占位符 1"/>
          <p:cNvSpPr txBox="1"/>
          <p:nvPr/>
        </p:nvSpPr>
        <p:spPr>
          <a:xfrm>
            <a:off x="731154" y="3367638"/>
            <a:ext cx="9550766" cy="447287"/>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ABC</a:t>
            </a:r>
            <a:endParaRPr lang="zh-CN" altLang="en-US" sz="2400" b="1" dirty="0">
              <a:solidFill>
                <a:schemeClr val="tx1"/>
              </a:solidFill>
              <a:latin typeface="STXinwei" charset="-122"/>
              <a:ea typeface="STXinwei" charset="-122"/>
              <a:cs typeface="STXinwei" charset="-122"/>
              <a:sym typeface="+mn-ea"/>
            </a:endParaRPr>
          </a:p>
        </p:txBody>
      </p:sp>
      <p:sp>
        <p:nvSpPr>
          <p:cNvPr id="30" name="文本占位符 1"/>
          <p:cNvSpPr txBox="1"/>
          <p:nvPr/>
        </p:nvSpPr>
        <p:spPr>
          <a:xfrm>
            <a:off x="731154" y="5031908"/>
            <a:ext cx="5893168" cy="35481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个人能力的提升与团队协作的锻炼</a:t>
            </a:r>
          </a:p>
        </p:txBody>
      </p:sp>
      <p:cxnSp>
        <p:nvCxnSpPr>
          <p:cNvPr id="32" name="直线箭头连接符 31"/>
          <p:cNvCxnSpPr/>
          <p:nvPr/>
        </p:nvCxnSpPr>
        <p:spPr>
          <a:xfrm flipV="1">
            <a:off x="3299868" y="2024876"/>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3299868" y="255336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3299868" y="3029112"/>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幻灯片编号占位符 1"/>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174102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2128" y="2239062"/>
            <a:ext cx="4479984" cy="769437"/>
          </a:xfrm>
          <a:prstGeom prst="rect">
            <a:avLst/>
          </a:prstGeom>
        </p:spPr>
        <p:txBody>
          <a:bodyPr wrap="square" lIns="91436" tIns="45718" rIns="91436" bIns="45718">
            <a:spAutoFit/>
          </a:bodyPr>
          <a:lstStyle/>
          <a:p>
            <a:pPr algn="ctr"/>
            <a:r>
              <a:rPr kumimoji="1" lang="en-US" altLang="zh-CN" sz="4400" b="1" dirty="0" smtClean="0">
                <a:latin typeface="STXinwei" charset="-122"/>
                <a:ea typeface="STXinwei" charset="-122"/>
                <a:cs typeface="STXinwei" charset="-122"/>
              </a:rPr>
              <a:t>THANK</a:t>
            </a:r>
            <a:r>
              <a:rPr kumimoji="1" lang="en-US" altLang="zh-CN" sz="4400" b="1" dirty="0">
                <a:latin typeface="STXinwei" charset="-122"/>
                <a:ea typeface="STXinwei" charset="-122"/>
                <a:cs typeface="STXinwei" charset="-122"/>
              </a:rPr>
              <a:t>S</a:t>
            </a:r>
          </a:p>
        </p:txBody>
      </p:sp>
      <p:sp>
        <p:nvSpPr>
          <p:cNvPr id="3" name="矩形 2"/>
          <p:cNvSpPr/>
          <p:nvPr/>
        </p:nvSpPr>
        <p:spPr>
          <a:xfrm>
            <a:off x="3181092" y="3652846"/>
            <a:ext cx="5802495" cy="707882"/>
          </a:xfrm>
          <a:prstGeom prst="rect">
            <a:avLst/>
          </a:prstGeom>
        </p:spPr>
        <p:txBody>
          <a:bodyPr wrap="square" lIns="91436" tIns="45718" rIns="91436" bIns="45718">
            <a:spAutoFit/>
          </a:bodyPr>
          <a:lstStyle/>
          <a:p>
            <a:pPr algn="ctr"/>
            <a:r>
              <a:rPr kumimoji="1" lang="zh-CN" altLang="en-US" sz="4000" dirty="0">
                <a:solidFill>
                  <a:srgbClr val="FFC000"/>
                </a:solidFill>
                <a:latin typeface="STXinwei" charset="-122"/>
                <a:ea typeface="STXinwei" charset="-122"/>
                <a:cs typeface="STXinwei" charset="-122"/>
              </a:rPr>
              <a:t>请各位专家批评指导！</a:t>
            </a:r>
          </a:p>
        </p:txBody>
      </p:sp>
      <p:sp>
        <p:nvSpPr>
          <p:cNvPr id="4" name="幻灯片编号占位符 3"/>
          <p:cNvSpPr>
            <a:spLocks noGrp="1"/>
          </p:cNvSpPr>
          <p:nvPr>
            <p:ph type="sldNum" sz="quarter" idx="12"/>
          </p:nvPr>
        </p:nvSpPr>
        <p:spPr/>
        <p:txBody>
          <a:bodyPr/>
          <a:lstStyle/>
          <a:p>
            <a:fld id="{D57F1E4F-1CFF-5643-939E-02111984F565}" type="slidenum">
              <a:rPr lang="en-US"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graphicFrame>
        <p:nvGraphicFramePr>
          <p:cNvPr id="10" name="图表 9"/>
          <p:cNvGraphicFramePr/>
          <p:nvPr/>
        </p:nvGraphicFramePr>
        <p:xfrm>
          <a:off x="1287393" y="1408825"/>
          <a:ext cx="9210824" cy="4978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552344" y="1765932"/>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cap="none" spc="0" dirty="0" smtClean="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1</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2" name="矩形 11"/>
          <p:cNvSpPr/>
          <p:nvPr/>
        </p:nvSpPr>
        <p:spPr>
          <a:xfrm>
            <a:off x="2005079" y="2892480"/>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2</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3" name="矩形 12"/>
          <p:cNvSpPr/>
          <p:nvPr/>
        </p:nvSpPr>
        <p:spPr>
          <a:xfrm>
            <a:off x="2005079" y="4076515"/>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3</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4" name="矩形 13"/>
          <p:cNvSpPr/>
          <p:nvPr/>
        </p:nvSpPr>
        <p:spPr>
          <a:xfrm>
            <a:off x="1552344" y="5204155"/>
            <a:ext cx="558166"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4</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429637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err="1" smtClean="0">
                <a:latin typeface="Yuanti SC" charset="-122"/>
                <a:ea typeface="Yuanti SC" charset="-122"/>
                <a:cs typeface="Yuanti SC" charset="-122"/>
              </a:rPr>
              <a:t>Backgroud</a:t>
            </a:r>
            <a:r>
              <a:rPr lang="zh-CN" altLang="en-US" b="1" dirty="0" smtClean="0">
                <a:latin typeface="Yuanti SC" charset="-122"/>
                <a:ea typeface="Yuanti SC" charset="-122"/>
                <a:cs typeface="Yuanti SC" charset="-122"/>
              </a:rPr>
              <a:t> </a:t>
            </a:r>
            <a:r>
              <a:rPr lang="en-US" altLang="zh-CN" b="1" dirty="0" smtClean="0">
                <a:latin typeface="Yuanti SC" charset="-122"/>
                <a:ea typeface="Yuanti SC" charset="-122"/>
                <a:cs typeface="Yuanti SC" charset="-122"/>
              </a:rPr>
              <a:t>Knowledge</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smtClean="0"/>
              <a:t>2</a:t>
            </a:r>
            <a:endParaRPr lang="zh-CN" altLang="en-US" sz="8000" b="1" dirty="0"/>
          </a:p>
        </p:txBody>
      </p:sp>
      <p:sp>
        <p:nvSpPr>
          <p:cNvPr id="4" name="幻灯片编号占位符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4694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2.1</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Sigmoid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Function</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5368"/>
          <a:stretch/>
        </p:blipFill>
        <p:spPr>
          <a:xfrm>
            <a:off x="1018296" y="1994152"/>
            <a:ext cx="1953504" cy="80628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58" y="3207474"/>
            <a:ext cx="3749128" cy="2469426"/>
          </a:xfrm>
          <a:prstGeom prst="rect">
            <a:avLst/>
          </a:prstGeom>
        </p:spPr>
      </p:pic>
      <p:sp>
        <p:nvSpPr>
          <p:cNvPr id="4" name="矩形 3"/>
          <p:cNvSpPr/>
          <p:nvPr/>
        </p:nvSpPr>
        <p:spPr>
          <a:xfrm>
            <a:off x="6317579" y="1415850"/>
            <a:ext cx="2700297"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400" b="1" cap="none" spc="0" dirty="0" smtClean="0">
                <a:ln/>
                <a:solidFill>
                  <a:schemeClr val="accent3"/>
                </a:solidFill>
                <a:effectLst/>
              </a:rPr>
              <a:t>Properties</a:t>
            </a:r>
            <a:r>
              <a:rPr lang="zh-CN" altLang="en-US" sz="2400" b="1" cap="none" spc="0" dirty="0" smtClean="0">
                <a:ln/>
                <a:solidFill>
                  <a:schemeClr val="accent3"/>
                </a:solidFill>
                <a:effectLst/>
              </a:rPr>
              <a:t>：</a:t>
            </a:r>
            <a:endParaRPr lang="zh-CN" altLang="en-US" sz="2400" b="1" cap="none" spc="0" dirty="0">
              <a:ln/>
              <a:solidFill>
                <a:schemeClr val="accent3"/>
              </a:solidFill>
              <a:effectLst/>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176" y="3207474"/>
            <a:ext cx="3048000" cy="622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6176" y="4152641"/>
            <a:ext cx="3149600" cy="4699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6176" y="4996905"/>
            <a:ext cx="3378200" cy="457200"/>
          </a:xfrm>
          <a:prstGeom prst="rect">
            <a:avLst/>
          </a:prstGeom>
        </p:spPr>
      </p:pic>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l="5143"/>
          <a:stretch/>
        </p:blipFill>
        <p:spPr>
          <a:xfrm>
            <a:off x="2971800" y="1994152"/>
            <a:ext cx="1418097" cy="806286"/>
          </a:xfrm>
          <a:prstGeom prst="rect">
            <a:avLst/>
          </a:prstGeom>
        </p:spPr>
      </p:pic>
      <p:sp>
        <p:nvSpPr>
          <p:cNvPr id="10" name="矩形 9"/>
          <p:cNvSpPr/>
          <p:nvPr/>
        </p:nvSpPr>
        <p:spPr>
          <a:xfrm>
            <a:off x="3791607" y="2009918"/>
            <a:ext cx="169879" cy="184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072320" y="2424918"/>
            <a:ext cx="169879" cy="184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rotWithShape="1">
          <a:blip r:embed="rId9">
            <a:extLst>
              <a:ext uri="{28A0092B-C50C-407E-A947-70E740481C1C}">
                <a14:useLocalDpi xmlns:a14="http://schemas.microsoft.com/office/drawing/2010/main" val="0"/>
              </a:ext>
            </a:extLst>
          </a:blip>
          <a:srcRect l="13147" t="14342"/>
          <a:stretch/>
        </p:blipFill>
        <p:spPr>
          <a:xfrm>
            <a:off x="4095969" y="2493078"/>
            <a:ext cx="288996" cy="114007"/>
          </a:xfrm>
          <a:prstGeom prst="rect">
            <a:avLst/>
          </a:prstGeom>
        </p:spPr>
      </p:pic>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3147" t="14342"/>
          <a:stretch/>
        </p:blipFill>
        <p:spPr>
          <a:xfrm>
            <a:off x="3816988" y="2093842"/>
            <a:ext cx="288996" cy="114007"/>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6176" y="2397295"/>
            <a:ext cx="2171700" cy="571500"/>
          </a:xfrm>
          <a:prstGeom prst="rect">
            <a:avLst/>
          </a:prstGeom>
        </p:spPr>
      </p:pic>
      <p:pic>
        <p:nvPicPr>
          <p:cNvPr id="18" name="图片 17"/>
          <p:cNvPicPr>
            <a:picLocks noChangeAspect="1"/>
          </p:cNvPicPr>
          <p:nvPr/>
        </p:nvPicPr>
        <p:blipFill rotWithShape="1">
          <a:blip r:embed="rId11">
            <a:extLst>
              <a:ext uri="{28A0092B-C50C-407E-A947-70E740481C1C}">
                <a14:useLocalDpi xmlns:a14="http://schemas.microsoft.com/office/drawing/2010/main" val="0"/>
              </a:ext>
            </a:extLst>
          </a:blip>
          <a:srcRect l="72745" t="-1193" b="2"/>
          <a:stretch/>
        </p:blipFill>
        <p:spPr>
          <a:xfrm>
            <a:off x="9675689" y="3207474"/>
            <a:ext cx="1128906" cy="622300"/>
          </a:xfrm>
          <a:prstGeom prst="rect">
            <a:avLst/>
          </a:prstGeom>
        </p:spPr>
      </p:pic>
      <p:pic>
        <p:nvPicPr>
          <p:cNvPr id="19" name="图片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73076" y="3392711"/>
            <a:ext cx="195227" cy="206711"/>
          </a:xfrm>
          <a:prstGeom prst="rect">
            <a:avLst/>
          </a:prstGeom>
        </p:spPr>
      </p:pic>
      <p:sp>
        <p:nvSpPr>
          <p:cNvPr id="6" name="幻灯片编号占位符 5"/>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134800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a:latin typeface="Yuanti SC" charset="-122"/>
                <a:ea typeface="Yuanti SC" charset="-122"/>
                <a:cs typeface="Yuanti SC" charset="-122"/>
              </a:rPr>
              <a:t>2.2</a:t>
            </a:r>
            <a:r>
              <a:rPr lang="zh-CN" altLang="en-US" sz="3200" b="1" dirty="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Bayes</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57" y="1789261"/>
            <a:ext cx="4058771" cy="62598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235" y="2964657"/>
            <a:ext cx="2178424" cy="533307"/>
          </a:xfrm>
          <a:prstGeom prst="rect">
            <a:avLst/>
          </a:prstGeom>
        </p:spPr>
      </p:pic>
      <p:sp>
        <p:nvSpPr>
          <p:cNvPr id="4" name="幻灯片编号占位符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2760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074194057"/>
              </p:ext>
            </p:extLst>
          </p:nvPr>
        </p:nvGraphicFramePr>
        <p:xfrm>
          <a:off x="420624" y="4884986"/>
          <a:ext cx="11333979" cy="623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2.2</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Logistic</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Regression</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454" y="2686250"/>
            <a:ext cx="1277874" cy="408501"/>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070" y="3182991"/>
            <a:ext cx="1880074" cy="298217"/>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568" y="3573279"/>
            <a:ext cx="2121647" cy="364008"/>
          </a:xfrm>
          <a:prstGeom prst="rect">
            <a:avLst/>
          </a:prstGeom>
        </p:spPr>
      </p:pic>
      <p:pic>
        <p:nvPicPr>
          <p:cNvPr id="7" name="图片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0795" y="4156097"/>
            <a:ext cx="3907657" cy="433065"/>
          </a:xfrm>
          <a:prstGeom prst="rect">
            <a:avLst/>
          </a:prstGeom>
        </p:spPr>
      </p:pic>
      <p:pic>
        <p:nvPicPr>
          <p:cNvPr id="8" name="图片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80785" y="1794677"/>
            <a:ext cx="2641600" cy="431800"/>
          </a:xfrm>
          <a:prstGeom prst="rect">
            <a:avLst/>
          </a:prstGeom>
        </p:spPr>
      </p:pic>
      <p:pic>
        <p:nvPicPr>
          <p:cNvPr id="9" name="图片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3033" y="2365962"/>
            <a:ext cx="3397104" cy="715180"/>
          </a:xfrm>
          <a:prstGeom prst="rect">
            <a:avLst/>
          </a:prstGeom>
        </p:spPr>
      </p:pic>
      <p:pic>
        <p:nvPicPr>
          <p:cNvPr id="10" name="图片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88430" y="3243389"/>
            <a:ext cx="2534771" cy="764027"/>
          </a:xfrm>
          <a:prstGeom prst="rect">
            <a:avLst/>
          </a:prstGeom>
        </p:spPr>
      </p:pic>
      <p:pic>
        <p:nvPicPr>
          <p:cNvPr id="11" name="图片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0795" y="3448679"/>
            <a:ext cx="1092200" cy="330200"/>
          </a:xfrm>
          <a:prstGeom prst="rect">
            <a:avLst/>
          </a:prstGeom>
        </p:spPr>
      </p:pic>
      <p:pic>
        <p:nvPicPr>
          <p:cNvPr id="12" name="图片 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44863" y="1813477"/>
            <a:ext cx="2332034" cy="663587"/>
          </a:xfrm>
          <a:prstGeom prst="rect">
            <a:avLst/>
          </a:prstGeom>
        </p:spPr>
      </p:pic>
      <p:pic>
        <p:nvPicPr>
          <p:cNvPr id="13" name="图片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47717" y="2622988"/>
            <a:ext cx="4126325" cy="889620"/>
          </a:xfrm>
          <a:prstGeom prst="rect">
            <a:avLst/>
          </a:prstGeom>
        </p:spPr>
      </p:pic>
      <p:pic>
        <p:nvPicPr>
          <p:cNvPr id="14" name="图片 13"/>
          <p:cNvPicPr>
            <a:picLocks noChangeAspect="1"/>
          </p:cNvPicPr>
          <p:nvPr/>
        </p:nvPicPr>
        <p:blipFill rotWithShape="1">
          <a:blip r:embed="rId18">
            <a:extLst>
              <a:ext uri="{28A0092B-C50C-407E-A947-70E740481C1C}">
                <a14:useLocalDpi xmlns:a14="http://schemas.microsoft.com/office/drawing/2010/main" val="0"/>
              </a:ext>
            </a:extLst>
          </a:blip>
          <a:srcRect r="45650"/>
          <a:stretch/>
        </p:blipFill>
        <p:spPr>
          <a:xfrm>
            <a:off x="7971262" y="3658532"/>
            <a:ext cx="3525456" cy="465828"/>
          </a:xfrm>
          <a:prstGeom prst="rect">
            <a:avLst/>
          </a:prstGeom>
        </p:spPr>
      </p:pic>
      <p:pic>
        <p:nvPicPr>
          <p:cNvPr id="16" name="图片 15"/>
          <p:cNvPicPr>
            <a:picLocks noChangeAspect="1"/>
          </p:cNvPicPr>
          <p:nvPr/>
        </p:nvPicPr>
        <p:blipFill rotWithShape="1">
          <a:blip r:embed="rId18">
            <a:extLst>
              <a:ext uri="{28A0092B-C50C-407E-A947-70E740481C1C}">
                <a14:useLocalDpi xmlns:a14="http://schemas.microsoft.com/office/drawing/2010/main" val="0"/>
              </a:ext>
            </a:extLst>
          </a:blip>
          <a:srcRect l="54652" t="10153"/>
          <a:stretch/>
        </p:blipFill>
        <p:spPr>
          <a:xfrm>
            <a:off x="8554299" y="4129662"/>
            <a:ext cx="2942419" cy="418656"/>
          </a:xfrm>
          <a:prstGeom prst="rect">
            <a:avLst/>
          </a:prstGeom>
        </p:spPr>
      </p:pic>
      <p:sp>
        <p:nvSpPr>
          <p:cNvPr id="3" name="幻灯片编号占位符 2"/>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286261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2.3</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Huffman</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a:t>
            </a:r>
            <a:r>
              <a:rPr lang="en-US" altLang="zh-CN" sz="3200" b="1" dirty="0" smtClean="0">
                <a:latin typeface="Yuanti SC" charset="-122"/>
                <a:ea typeface="Yuanti SC" charset="-122"/>
                <a:cs typeface="Yuanti SC" charset="-122"/>
              </a:rPr>
              <a:t>oding</a:t>
            </a:r>
            <a:endParaRPr lang="zh-CN" altLang="en-US" sz="3200" b="1" dirty="0">
              <a:latin typeface="Yuanti SC" charset="-122"/>
              <a:ea typeface="Yuanti SC" charset="-122"/>
              <a:cs typeface="Yuanti SC" charset="-122"/>
            </a:endParaRPr>
          </a:p>
        </p:txBody>
      </p:sp>
      <p:sp>
        <p:nvSpPr>
          <p:cNvPr id="4" name="矩形 3"/>
          <p:cNvSpPr/>
          <p:nvPr/>
        </p:nvSpPr>
        <p:spPr>
          <a:xfrm>
            <a:off x="779826" y="973191"/>
            <a:ext cx="2940423" cy="461665"/>
          </a:xfrm>
          <a:prstGeom prst="rect">
            <a:avLst/>
          </a:prstGeom>
          <a:noFill/>
        </p:spPr>
        <p:txBody>
          <a:bodyPr wrap="square" lIns="91440" tIns="45720" rIns="91440" bIns="45720">
            <a:spAutoFit/>
          </a:bodyPr>
          <a:lstStyle/>
          <a:p>
            <a:pPr algn="ct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graphicFrame>
        <p:nvGraphicFramePr>
          <p:cNvPr id="5" name="图表 4"/>
          <p:cNvGraphicFramePr/>
          <p:nvPr>
            <p:extLst>
              <p:ext uri="{D42A27DB-BD31-4B8C-83A1-F6EECF244321}">
                <p14:modId xmlns:p14="http://schemas.microsoft.com/office/powerpoint/2010/main" val="2125438696"/>
              </p:ext>
            </p:extLst>
          </p:nvPr>
        </p:nvGraphicFramePr>
        <p:xfrm>
          <a:off x="1353614" y="1609960"/>
          <a:ext cx="6150772" cy="1856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909764" y="3793997"/>
            <a:ext cx="4885865" cy="461665"/>
          </a:xfrm>
          <a:prstGeom prst="rect">
            <a:avLst/>
          </a:prstGeom>
          <a:noFill/>
        </p:spPr>
        <p:txBody>
          <a:bodyPr wrap="square" lIns="91440" tIns="45720" rIns="91440" bIns="45720">
            <a:spAutoFit/>
          </a:bodyPr>
          <a:lstStyle/>
          <a:p>
            <a:pPr algn="ctr"/>
            <a:r>
              <a:rPr lang="en-US" altLang="zh-CN" sz="2400" b="1" dirty="0">
                <a:ln w="10160">
                  <a:solidFill>
                    <a:schemeClr val="accent5"/>
                  </a:solidFill>
                  <a:prstDash val="solid"/>
                </a:ln>
                <a:solidFill>
                  <a:srgbClr val="FFFF00"/>
                </a:solidFill>
                <a:effectLst>
                  <a:outerShdw blurRad="38100" dist="22860" dir="5400000" algn="tl" rotWithShape="0">
                    <a:srgbClr val="000000">
                      <a:alpha val="30000"/>
                    </a:srgbClr>
                  </a:outerShdw>
                </a:effectLst>
              </a:rPr>
              <a:t>B</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Construction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of</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mc:AlternateContent xmlns:mc="http://schemas.openxmlformats.org/markup-compatibility/2006" xmlns:a14="http://schemas.microsoft.com/office/drawing/2010/main">
        <mc:Choice Requires="a14">
          <p:graphicFrame>
            <p:nvGraphicFramePr>
              <p:cNvPr id="8" name="图表 7"/>
              <p:cNvGraphicFramePr/>
              <p:nvPr>
                <p:extLst>
                  <p:ext uri="{D42A27DB-BD31-4B8C-83A1-F6EECF244321}">
                    <p14:modId xmlns:p14="http://schemas.microsoft.com/office/powerpoint/2010/main" val="141898161"/>
                  </p:ext>
                </p:extLst>
              </p:nvPr>
            </p:nvGraphicFramePr>
            <p:xfrm>
              <a:off x="1353614" y="4430766"/>
              <a:ext cx="7494754" cy="20430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xmlns="">
          <p:graphicFrame>
            <p:nvGraphicFramePr>
              <p:cNvPr id="8" name="图表 7"/>
              <p:cNvGraphicFramePr/>
              <p:nvPr>
                <p:extLst>
                  <p:ext uri="{D42A27DB-BD31-4B8C-83A1-F6EECF244321}">
                    <p14:modId xmlns:p14="http://schemas.microsoft.com/office/powerpoint/2010/main" val="141898161"/>
                  </p:ext>
                </p:extLst>
              </p:nvPr>
            </p:nvGraphicFramePr>
            <p:xfrm>
              <a:off x="1353614" y="4430766"/>
              <a:ext cx="7494754" cy="20430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mc:Fallback>
      </mc:AlternateContent>
      <p:sp>
        <p:nvSpPr>
          <p:cNvPr id="9" name="矩形 8"/>
          <p:cNvSpPr/>
          <p:nvPr/>
        </p:nvSpPr>
        <p:spPr>
          <a:xfrm>
            <a:off x="8355106" y="2096590"/>
            <a:ext cx="3594847" cy="584775"/>
          </a:xfrm>
          <a:prstGeom prst="rect">
            <a:avLst/>
          </a:prstGeom>
        </p:spPr>
        <p:txBody>
          <a:bodyPr wrap="square">
            <a:spAutoFit/>
          </a:bodyPr>
          <a:lstStyle/>
          <a:p>
            <a:r>
              <a:rPr lang="en-US" altLang="zh-CN" sz="1600" dirty="0" smtClean="0">
                <a:ln w="0"/>
                <a:solidFill>
                  <a:srgbClr val="FFFF00"/>
                </a:solidFill>
                <a:effectLst>
                  <a:outerShdw blurRad="38100" dist="25400" dir="5400000" algn="ctr" rotWithShape="0">
                    <a:srgbClr val="6E747A">
                      <a:alpha val="43000"/>
                    </a:srgbClr>
                  </a:outerShdw>
                </a:effectLst>
              </a:rPr>
              <a:t>1.</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words</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with</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a</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high</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frequency</a:t>
            </a:r>
          </a:p>
          <a:p>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will</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bubble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to</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top</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of</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tree.</a:t>
            </a:r>
          </a:p>
        </p:txBody>
      </p:sp>
      <p:sp>
        <p:nvSpPr>
          <p:cNvPr id="10" name="矩形 9"/>
          <p:cNvSpPr/>
          <p:nvPr/>
        </p:nvSpPr>
        <p:spPr>
          <a:xfrm>
            <a:off x="8355106" y="2754594"/>
            <a:ext cx="3696846" cy="338554"/>
          </a:xfrm>
          <a:prstGeom prst="rect">
            <a:avLst/>
          </a:prstGeom>
        </p:spPr>
        <p:txBody>
          <a:bodyPr wrap="none">
            <a:spAutoFit/>
          </a:bodyPr>
          <a:lstStyle/>
          <a:p>
            <a:r>
              <a:rPr lang="en-US" altLang="zh-CN" sz="1600" dirty="0">
                <a:ln w="0"/>
                <a:solidFill>
                  <a:srgbClr val="FFFF00"/>
                </a:solidFill>
                <a:effectLst>
                  <a:outerShdw blurRad="38100" dist="25400" dir="5400000" algn="ctr" rotWithShape="0">
                    <a:srgbClr val="6E747A">
                      <a:alpha val="43000"/>
                    </a:srgbClr>
                  </a:outerShdw>
                </a:effectLst>
              </a:rPr>
              <a:t>2.</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Right</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a:ln w="0"/>
                <a:solidFill>
                  <a:srgbClr val="FFFF00"/>
                </a:solidFill>
                <a:effectLst>
                  <a:outerShdw blurRad="38100" dist="25400" dir="5400000" algn="ctr" rotWithShape="0">
                    <a:srgbClr val="6E747A">
                      <a:alpha val="43000"/>
                    </a:srgbClr>
                  </a:outerShdw>
                </a:effectLst>
              </a:rPr>
              <a:t>Child’s</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frequency</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a:ln w="0"/>
                <a:solidFill>
                  <a:srgbClr val="FFFF00"/>
                </a:solidFill>
                <a:effectLst>
                  <a:outerShdw blurRad="38100" dist="25400" dir="5400000" algn="ctr" rotWithShape="0">
                    <a:srgbClr val="6E747A">
                      <a:alpha val="43000"/>
                    </a:srgbClr>
                  </a:outerShdw>
                </a:effectLst>
              </a:rPr>
              <a:t>is</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smaller.</a:t>
            </a:r>
            <a:endParaRPr lang="zh-CN" altLang="en-US" sz="1600" dirty="0">
              <a:ln w="0"/>
              <a:solidFill>
                <a:srgbClr val="FFFF00"/>
              </a:solidFill>
              <a:effectLst>
                <a:outerShdw blurRad="38100" dist="25400" dir="5400000" algn="ctr" rotWithShape="0">
                  <a:srgbClr val="6E747A">
                    <a:alpha val="43000"/>
                  </a:srgbClr>
                </a:outerShdw>
              </a:effectLst>
            </a:endParaRPr>
          </a:p>
        </p:txBody>
      </p:sp>
      <p:sp>
        <p:nvSpPr>
          <p:cNvPr id="2" name="幻灯片编号占位符 1"/>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74715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5006</TotalTime>
  <Words>998</Words>
  <Application>Microsoft Macintosh PowerPoint</Application>
  <PresentationFormat>宽屏</PresentationFormat>
  <Paragraphs>269</Paragraphs>
  <Slides>36</Slides>
  <Notes>30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Calibri</vt:lpstr>
      <vt:lpstr>Cambria Math</vt:lpstr>
      <vt:lpstr>Century Gothic</vt:lpstr>
      <vt:lpstr>Hiragino Sans GB W3</vt:lpstr>
      <vt:lpstr>Mangal</vt:lpstr>
      <vt:lpstr>Segoe UI</vt:lpstr>
      <vt:lpstr>Segoe UI Light</vt:lpstr>
      <vt:lpstr>STXinwei</vt:lpstr>
      <vt:lpstr>Wingdings</vt:lpstr>
      <vt:lpstr>Wingdings 3</vt:lpstr>
      <vt:lpstr>Yuanti SC</vt:lpstr>
      <vt:lpstr>宋体</vt:lpstr>
      <vt:lpstr>微软雅黑</vt:lpstr>
      <vt:lpstr>Arial</vt:lpstr>
      <vt:lpstr>离子</vt:lpstr>
      <vt:lpstr>PowerPoint 演示文稿</vt:lpstr>
      <vt:lpstr>Introductions</vt:lpstr>
      <vt:lpstr>PowerPoint 演示文稿</vt:lpstr>
      <vt:lpstr>PowerPoint 演示文稿</vt:lpstr>
      <vt:lpstr>Backgroud Knowledge</vt:lpstr>
      <vt:lpstr>PowerPoint 演示文稿</vt:lpstr>
      <vt:lpstr>PowerPoint 演示文稿</vt:lpstr>
      <vt:lpstr>PowerPoint 演示文稿</vt:lpstr>
      <vt:lpstr>PowerPoint 演示文稿</vt:lpstr>
      <vt:lpstr>PowerPoint 演示文稿</vt:lpstr>
      <vt:lpstr>PowerPoint 演示文稿</vt:lpstr>
      <vt:lpstr>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Tricks</vt:lpstr>
      <vt:lpstr>PowerPoint 演示文稿</vt:lpstr>
      <vt:lpstr>PowerPoint 演示文稿</vt:lpstr>
      <vt:lpstr>Item2Vec</vt:lpstr>
      <vt:lpstr>PowerPoint 演示文稿</vt:lpstr>
      <vt:lpstr>PowerPoint 演示文稿</vt:lpstr>
      <vt:lpstr>Conclusions</vt:lpstr>
      <vt:lpstr>PowerPoint 演示文稿</vt:lpstr>
      <vt:lpstr>PowerPoint 演示文稿</vt:lpstr>
      <vt:lpstr>PowerPoint 演示文稿</vt:lpstr>
      <vt:lpstr>PowerPoint 演示文稿</vt:lpstr>
      <vt:lpstr>总结</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用户</cp:lastModifiedBy>
  <cp:revision>1150</cp:revision>
  <dcterms:created xsi:type="dcterms:W3CDTF">2015-07-23T02:26:00Z</dcterms:created>
  <dcterms:modified xsi:type="dcterms:W3CDTF">2017-07-24T02:05:44Z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